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Override1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282" r:id="rId2"/>
    <p:sldId id="259" r:id="rId3"/>
    <p:sldId id="265" r:id="rId4"/>
    <p:sldId id="284" r:id="rId5"/>
    <p:sldId id="264" r:id="rId6"/>
    <p:sldId id="269" r:id="rId7"/>
    <p:sldId id="261" r:id="rId8"/>
    <p:sldId id="283" r:id="rId9"/>
    <p:sldId id="285" r:id="rId10"/>
    <p:sldId id="287" r:id="rId11"/>
    <p:sldId id="288" r:id="rId12"/>
  </p:sldIdLst>
  <p:sldSz cx="12192000" cy="6858000"/>
  <p:notesSz cx="6858000" cy="9144000"/>
  <p:defaultTextStyle>
    <a:defPPr rtl="0"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D152C"/>
    <a:srgbClr val="E7E7E7"/>
    <a:srgbClr val="F1F1F1"/>
    <a:srgbClr val="F2F2F2"/>
    <a:srgbClr val="C22235"/>
    <a:srgbClr val="12B2EB"/>
    <a:srgbClr val="2C9B48"/>
    <a:srgbClr val="81D31A"/>
    <a:srgbClr val="0084B4"/>
    <a:srgbClr val="5A5A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660B408-B3CF-4A94-85FC-2B1E0A45F4A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202B0CA-FC54-4496-8BCA-5EF66A818D29}" styleName="Estilo oscuro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4" autoAdjust="0"/>
    <p:restoredTop sz="94607" autoAdjust="0"/>
  </p:normalViewPr>
  <p:slideViewPr>
    <p:cSldViewPr snapToGrid="0">
      <p:cViewPr varScale="1">
        <p:scale>
          <a:sx n="90" d="100"/>
          <a:sy n="90" d="100"/>
        </p:scale>
        <p:origin x="576" y="90"/>
      </p:cViewPr>
      <p:guideLst/>
    </p:cSldViewPr>
  </p:slideViewPr>
  <p:outlineViewPr>
    <p:cViewPr>
      <p:scale>
        <a:sx n="33" d="100"/>
        <a:sy n="33" d="100"/>
      </p:scale>
      <p:origin x="0" y="-21342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9" d="100"/>
          <a:sy n="89" d="100"/>
        </p:scale>
        <p:origin x="282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Usuario invitado" userId="S::urn:spo:anon#e24d2048f7568c769a3ccb2a62bfae8c74de90d1a83b4d9996878237c940c49f::" providerId="AD" clId="Web-{AAD3746E-5EB3-0D79-399C-32BC746BDA46}"/>
    <pc:docChg chg="modSld">
      <pc:chgData name="Usuario invitado" userId="S::urn:spo:anon#e24d2048f7568c769a3ccb2a62bfae8c74de90d1a83b4d9996878237c940c49f::" providerId="AD" clId="Web-{AAD3746E-5EB3-0D79-399C-32BC746BDA46}" dt="2021-05-25T23:01:08.417" v="192" actId="20577"/>
      <pc:docMkLst>
        <pc:docMk/>
      </pc:docMkLst>
      <pc:sldChg chg="modSp">
        <pc:chgData name="Usuario invitado" userId="S::urn:spo:anon#e24d2048f7568c769a3ccb2a62bfae8c74de90d1a83b4d9996878237c940c49f::" providerId="AD" clId="Web-{AAD3746E-5EB3-0D79-399C-32BC746BDA46}" dt="2021-05-25T23:01:08.417" v="192" actId="20577"/>
        <pc:sldMkLst>
          <pc:docMk/>
          <pc:sldMk cId="3530665019" sldId="259"/>
        </pc:sldMkLst>
        <pc:spChg chg="mod">
          <ac:chgData name="Usuario invitado" userId="S::urn:spo:anon#e24d2048f7568c769a3ccb2a62bfae8c74de90d1a83b4d9996878237c940c49f::" providerId="AD" clId="Web-{AAD3746E-5EB3-0D79-399C-32BC746BDA46}" dt="2021-05-25T23:01:08.417" v="192" actId="20577"/>
          <ac:spMkLst>
            <pc:docMk/>
            <pc:sldMk cId="3530665019" sldId="259"/>
            <ac:spMk id="15" creationId="{358B6C62-CDD6-4E2C-8BC8-699230D3934A}"/>
          </ac:spMkLst>
        </pc:spChg>
      </pc:sldChg>
    </pc:docChg>
  </pc:docChgLst>
  <pc:docChgLst>
    <pc:chgData name="RAMIRO ISRAEL VIVANCO GUALAN" userId="0bdd1536-f321-41a3-8567-982394913346" providerId="ADAL" clId="{2DCB49FB-6A3F-477C-88B9-0B7FAA30A873}"/>
    <pc:docChg chg="undo redo custSel addSld delSld modSld sldOrd">
      <pc:chgData name="RAMIRO ISRAEL VIVANCO GUALAN" userId="0bdd1536-f321-41a3-8567-982394913346" providerId="ADAL" clId="{2DCB49FB-6A3F-477C-88B9-0B7FAA30A873}" dt="2021-05-28T16:17:05.491" v="3420" actId="14100"/>
      <pc:docMkLst>
        <pc:docMk/>
      </pc:docMkLst>
      <pc:sldChg chg="del">
        <pc:chgData name="RAMIRO ISRAEL VIVANCO GUALAN" userId="0bdd1536-f321-41a3-8567-982394913346" providerId="ADAL" clId="{2DCB49FB-6A3F-477C-88B9-0B7FAA30A873}" dt="2021-05-26T01:55:58.586" v="3095" actId="47"/>
        <pc:sldMkLst>
          <pc:docMk/>
          <pc:sldMk cId="59582380" sldId="256"/>
        </pc:sldMkLst>
      </pc:sldChg>
      <pc:sldChg chg="del">
        <pc:chgData name="RAMIRO ISRAEL VIVANCO GUALAN" userId="0bdd1536-f321-41a3-8567-982394913346" providerId="ADAL" clId="{2DCB49FB-6A3F-477C-88B9-0B7FAA30A873}" dt="2021-05-26T01:55:52.785" v="3083" actId="47"/>
        <pc:sldMkLst>
          <pc:docMk/>
          <pc:sldMk cId="3068944789" sldId="258"/>
        </pc:sldMkLst>
      </pc:sldChg>
      <pc:sldChg chg="delSp modSp mod">
        <pc:chgData name="RAMIRO ISRAEL VIVANCO GUALAN" userId="0bdd1536-f321-41a3-8567-982394913346" providerId="ADAL" clId="{2DCB49FB-6A3F-477C-88B9-0B7FAA30A873}" dt="2021-05-28T02:39:27.602" v="3373" actId="14100"/>
        <pc:sldMkLst>
          <pc:docMk/>
          <pc:sldMk cId="3530665019" sldId="259"/>
        </pc:sldMkLst>
        <pc:spChg chg="mod">
          <ac:chgData name="RAMIRO ISRAEL VIVANCO GUALAN" userId="0bdd1536-f321-41a3-8567-982394913346" providerId="ADAL" clId="{2DCB49FB-6A3F-477C-88B9-0B7FAA30A873}" dt="2021-05-26T00:01:15.751" v="850" actId="1076"/>
          <ac:spMkLst>
            <pc:docMk/>
            <pc:sldMk cId="3530665019" sldId="259"/>
            <ac:spMk id="15" creationId="{358B6C62-CDD6-4E2C-8BC8-699230D3934A}"/>
          </ac:spMkLst>
        </pc:spChg>
        <pc:cxnChg chg="mod">
          <ac:chgData name="RAMIRO ISRAEL VIVANCO GUALAN" userId="0bdd1536-f321-41a3-8567-982394913346" providerId="ADAL" clId="{2DCB49FB-6A3F-477C-88B9-0B7FAA30A873}" dt="2021-05-28T02:39:27.602" v="3373" actId="14100"/>
          <ac:cxnSpMkLst>
            <pc:docMk/>
            <pc:sldMk cId="3530665019" sldId="259"/>
            <ac:cxnSpMk id="10" creationId="{7E2D264E-F013-4594-AAA5-86F6BEDC062B}"/>
          </ac:cxnSpMkLst>
        </pc:cxnChg>
        <pc:cxnChg chg="del">
          <ac:chgData name="RAMIRO ISRAEL VIVANCO GUALAN" userId="0bdd1536-f321-41a3-8567-982394913346" providerId="ADAL" clId="{2DCB49FB-6A3F-477C-88B9-0B7FAA30A873}" dt="2021-05-28T02:39:25.159" v="3372" actId="478"/>
          <ac:cxnSpMkLst>
            <pc:docMk/>
            <pc:sldMk cId="3530665019" sldId="259"/>
            <ac:cxnSpMk id="45" creationId="{68893E2F-227D-4472-B59F-3DEBF46C0EDC}"/>
          </ac:cxnSpMkLst>
        </pc:cxnChg>
      </pc:sldChg>
      <pc:sldChg chg="addSp modSp mod ord">
        <pc:chgData name="RAMIRO ISRAEL VIVANCO GUALAN" userId="0bdd1536-f321-41a3-8567-982394913346" providerId="ADAL" clId="{2DCB49FB-6A3F-477C-88B9-0B7FAA30A873}" dt="2021-05-26T01:33:41.322" v="2803" actId="692"/>
        <pc:sldMkLst>
          <pc:docMk/>
          <pc:sldMk cId="4126733126" sldId="261"/>
        </pc:sldMkLst>
        <pc:spChg chg="mod">
          <ac:chgData name="RAMIRO ISRAEL VIVANCO GUALAN" userId="0bdd1536-f321-41a3-8567-982394913346" providerId="ADAL" clId="{2DCB49FB-6A3F-477C-88B9-0B7FAA30A873}" dt="2021-05-26T01:27:52.527" v="2737" actId="1076"/>
          <ac:spMkLst>
            <pc:docMk/>
            <pc:sldMk cId="4126733126" sldId="261"/>
            <ac:spMk id="2" creationId="{1AC9E886-BD82-4757-912B-F7589A22164F}"/>
          </ac:spMkLst>
        </pc:spChg>
        <pc:spChg chg="mod">
          <ac:chgData name="RAMIRO ISRAEL VIVANCO GUALAN" userId="0bdd1536-f321-41a3-8567-982394913346" providerId="ADAL" clId="{2DCB49FB-6A3F-477C-88B9-0B7FAA30A873}" dt="2021-05-25T23:22:04.450" v="296" actId="1076"/>
          <ac:spMkLst>
            <pc:docMk/>
            <pc:sldMk cId="4126733126" sldId="261"/>
            <ac:spMk id="3" creationId="{8234C221-D094-445D-A8B7-0030E816562D}"/>
          </ac:spMkLst>
        </pc:spChg>
        <pc:spChg chg="mod">
          <ac:chgData name="RAMIRO ISRAEL VIVANCO GUALAN" userId="0bdd1536-f321-41a3-8567-982394913346" providerId="ADAL" clId="{2DCB49FB-6A3F-477C-88B9-0B7FAA30A873}" dt="2021-05-26T01:27:56.087" v="2738" actId="1076"/>
          <ac:spMkLst>
            <pc:docMk/>
            <pc:sldMk cId="4126733126" sldId="261"/>
            <ac:spMk id="5" creationId="{F58C420A-3AEC-4BE5-BD90-C854A306696C}"/>
          </ac:spMkLst>
        </pc:spChg>
        <pc:spChg chg="mod">
          <ac:chgData name="RAMIRO ISRAEL VIVANCO GUALAN" userId="0bdd1536-f321-41a3-8567-982394913346" providerId="ADAL" clId="{2DCB49FB-6A3F-477C-88B9-0B7FAA30A873}" dt="2021-05-25T23:13:45.236" v="276" actId="1076"/>
          <ac:spMkLst>
            <pc:docMk/>
            <pc:sldMk cId="4126733126" sldId="261"/>
            <ac:spMk id="6" creationId="{0F0E443A-F987-4A67-86AD-557D61E47992}"/>
          </ac:spMkLst>
        </pc:spChg>
        <pc:spChg chg="mod">
          <ac:chgData name="RAMIRO ISRAEL VIVANCO GUALAN" userId="0bdd1536-f321-41a3-8567-982394913346" providerId="ADAL" clId="{2DCB49FB-6A3F-477C-88B9-0B7FAA30A873}" dt="2021-05-25T23:13:45.236" v="276" actId="1076"/>
          <ac:spMkLst>
            <pc:docMk/>
            <pc:sldMk cId="4126733126" sldId="261"/>
            <ac:spMk id="7" creationId="{34535CB7-70A5-4E0C-835B-C50960E5BC69}"/>
          </ac:spMkLst>
        </pc:spChg>
        <pc:spChg chg="mod">
          <ac:chgData name="RAMIRO ISRAEL VIVANCO GUALAN" userId="0bdd1536-f321-41a3-8567-982394913346" providerId="ADAL" clId="{2DCB49FB-6A3F-477C-88B9-0B7FAA30A873}" dt="2021-05-25T23:13:45.236" v="276" actId="1076"/>
          <ac:spMkLst>
            <pc:docMk/>
            <pc:sldMk cId="4126733126" sldId="261"/>
            <ac:spMk id="8" creationId="{FA562AA1-9ED1-4AA1-8F21-A53B5A69CB06}"/>
          </ac:spMkLst>
        </pc:spChg>
        <pc:spChg chg="mod">
          <ac:chgData name="RAMIRO ISRAEL VIVANCO GUALAN" userId="0bdd1536-f321-41a3-8567-982394913346" providerId="ADAL" clId="{2DCB49FB-6A3F-477C-88B9-0B7FAA30A873}" dt="2021-05-25T23:13:45.236" v="276" actId="1076"/>
          <ac:spMkLst>
            <pc:docMk/>
            <pc:sldMk cId="4126733126" sldId="261"/>
            <ac:spMk id="9" creationId="{29E0145E-8E4E-439B-A78F-92EC279B320C}"/>
          </ac:spMkLst>
        </pc:spChg>
        <pc:spChg chg="mod">
          <ac:chgData name="RAMIRO ISRAEL VIVANCO GUALAN" userId="0bdd1536-f321-41a3-8567-982394913346" providerId="ADAL" clId="{2DCB49FB-6A3F-477C-88B9-0B7FAA30A873}" dt="2021-05-25T23:13:45.236" v="276" actId="1076"/>
          <ac:spMkLst>
            <pc:docMk/>
            <pc:sldMk cId="4126733126" sldId="261"/>
            <ac:spMk id="10" creationId="{77D79B0F-EFCB-42B1-AEAE-0FE4763D4456}"/>
          </ac:spMkLst>
        </pc:spChg>
        <pc:spChg chg="mod">
          <ac:chgData name="RAMIRO ISRAEL VIVANCO GUALAN" userId="0bdd1536-f321-41a3-8567-982394913346" providerId="ADAL" clId="{2DCB49FB-6A3F-477C-88B9-0B7FAA30A873}" dt="2021-05-25T23:13:45.236" v="276" actId="1076"/>
          <ac:spMkLst>
            <pc:docMk/>
            <pc:sldMk cId="4126733126" sldId="261"/>
            <ac:spMk id="11" creationId="{1D0238C6-EDC9-431C-B062-27BAF34CDE16}"/>
          </ac:spMkLst>
        </pc:spChg>
        <pc:spChg chg="mod">
          <ac:chgData name="RAMIRO ISRAEL VIVANCO GUALAN" userId="0bdd1536-f321-41a3-8567-982394913346" providerId="ADAL" clId="{2DCB49FB-6A3F-477C-88B9-0B7FAA30A873}" dt="2021-05-25T23:13:45.236" v="276" actId="1076"/>
          <ac:spMkLst>
            <pc:docMk/>
            <pc:sldMk cId="4126733126" sldId="261"/>
            <ac:spMk id="15" creationId="{056960D0-0A22-4E28-82F3-B9AA805E96A4}"/>
          </ac:spMkLst>
        </pc:spChg>
        <pc:spChg chg="mod">
          <ac:chgData name="RAMIRO ISRAEL VIVANCO GUALAN" userId="0bdd1536-f321-41a3-8567-982394913346" providerId="ADAL" clId="{2DCB49FB-6A3F-477C-88B9-0B7FAA30A873}" dt="2021-05-25T23:13:45.236" v="276" actId="1076"/>
          <ac:spMkLst>
            <pc:docMk/>
            <pc:sldMk cId="4126733126" sldId="261"/>
            <ac:spMk id="16" creationId="{05860339-31F7-4884-957E-5C40F818EBB8}"/>
          </ac:spMkLst>
        </pc:spChg>
        <pc:spChg chg="mod">
          <ac:chgData name="RAMIRO ISRAEL VIVANCO GUALAN" userId="0bdd1536-f321-41a3-8567-982394913346" providerId="ADAL" clId="{2DCB49FB-6A3F-477C-88B9-0B7FAA30A873}" dt="2021-05-25T23:13:45.236" v="276" actId="1076"/>
          <ac:spMkLst>
            <pc:docMk/>
            <pc:sldMk cId="4126733126" sldId="261"/>
            <ac:spMk id="17" creationId="{7AEBBE7F-98BB-4059-8F15-7198C7DAC337}"/>
          </ac:spMkLst>
        </pc:spChg>
        <pc:picChg chg="mod modCrop">
          <ac:chgData name="RAMIRO ISRAEL VIVANCO GUALAN" userId="0bdd1536-f321-41a3-8567-982394913346" providerId="ADAL" clId="{2DCB49FB-6A3F-477C-88B9-0B7FAA30A873}" dt="2021-05-26T01:29:48.441" v="2751" actId="14100"/>
          <ac:picMkLst>
            <pc:docMk/>
            <pc:sldMk cId="4126733126" sldId="261"/>
            <ac:picMk id="14" creationId="{DF80E271-E84B-449B-9CF0-F34E075335A6}"/>
          </ac:picMkLst>
        </pc:picChg>
        <pc:picChg chg="add mod">
          <ac:chgData name="RAMIRO ISRAEL VIVANCO GUALAN" userId="0bdd1536-f321-41a3-8567-982394913346" providerId="ADAL" clId="{2DCB49FB-6A3F-477C-88B9-0B7FAA30A873}" dt="2021-05-26T01:33:41.322" v="2803" actId="692"/>
          <ac:picMkLst>
            <pc:docMk/>
            <pc:sldMk cId="4126733126" sldId="261"/>
            <ac:picMk id="22" creationId="{80CE4011-5ADA-4192-BC93-8F51936B1D9C}"/>
          </ac:picMkLst>
        </pc:picChg>
        <pc:picChg chg="mod">
          <ac:chgData name="RAMIRO ISRAEL VIVANCO GUALAN" userId="0bdd1536-f321-41a3-8567-982394913346" providerId="ADAL" clId="{2DCB49FB-6A3F-477C-88B9-0B7FAA30A873}" dt="2021-05-25T23:13:45.236" v="276" actId="1076"/>
          <ac:picMkLst>
            <pc:docMk/>
            <pc:sldMk cId="4126733126" sldId="261"/>
            <ac:picMk id="25" creationId="{7CF8B318-D925-4AA4-A626-B915F8B96035}"/>
          </ac:picMkLst>
        </pc:picChg>
        <pc:picChg chg="mod">
          <ac:chgData name="RAMIRO ISRAEL VIVANCO GUALAN" userId="0bdd1536-f321-41a3-8567-982394913346" providerId="ADAL" clId="{2DCB49FB-6A3F-477C-88B9-0B7FAA30A873}" dt="2021-05-25T23:13:45.236" v="276" actId="1076"/>
          <ac:picMkLst>
            <pc:docMk/>
            <pc:sldMk cId="4126733126" sldId="261"/>
            <ac:picMk id="27" creationId="{2BC353DF-7455-49A6-8C40-1E0630E1DA88}"/>
          </ac:picMkLst>
        </pc:picChg>
        <pc:picChg chg="mod">
          <ac:chgData name="RAMIRO ISRAEL VIVANCO GUALAN" userId="0bdd1536-f321-41a3-8567-982394913346" providerId="ADAL" clId="{2DCB49FB-6A3F-477C-88B9-0B7FAA30A873}" dt="2021-05-25T23:13:45.236" v="276" actId="1076"/>
          <ac:picMkLst>
            <pc:docMk/>
            <pc:sldMk cId="4126733126" sldId="261"/>
            <ac:picMk id="29" creationId="{87645AAE-99D6-4DF7-BBA8-ACD6942E164D}"/>
          </ac:picMkLst>
        </pc:picChg>
        <pc:cxnChg chg="mod">
          <ac:chgData name="RAMIRO ISRAEL VIVANCO GUALAN" userId="0bdd1536-f321-41a3-8567-982394913346" providerId="ADAL" clId="{2DCB49FB-6A3F-477C-88B9-0B7FAA30A873}" dt="2021-05-25T23:13:45.236" v="276" actId="1076"/>
          <ac:cxnSpMkLst>
            <pc:docMk/>
            <pc:sldMk cId="4126733126" sldId="261"/>
            <ac:cxnSpMk id="18" creationId="{45C26E9A-3991-49A2-8D63-94C577E8A0AC}"/>
          </ac:cxnSpMkLst>
        </pc:cxnChg>
        <pc:cxnChg chg="mod">
          <ac:chgData name="RAMIRO ISRAEL VIVANCO GUALAN" userId="0bdd1536-f321-41a3-8567-982394913346" providerId="ADAL" clId="{2DCB49FB-6A3F-477C-88B9-0B7FAA30A873}" dt="2021-05-25T23:13:45.236" v="276" actId="1076"/>
          <ac:cxnSpMkLst>
            <pc:docMk/>
            <pc:sldMk cId="4126733126" sldId="261"/>
            <ac:cxnSpMk id="19" creationId="{4EAA895A-8A04-4C68-83A5-3E4F5209FB7E}"/>
          </ac:cxnSpMkLst>
        </pc:cxnChg>
        <pc:cxnChg chg="mod">
          <ac:chgData name="RAMIRO ISRAEL VIVANCO GUALAN" userId="0bdd1536-f321-41a3-8567-982394913346" providerId="ADAL" clId="{2DCB49FB-6A3F-477C-88B9-0B7FAA30A873}" dt="2021-05-25T23:13:45.236" v="276" actId="1076"/>
          <ac:cxnSpMkLst>
            <pc:docMk/>
            <pc:sldMk cId="4126733126" sldId="261"/>
            <ac:cxnSpMk id="20" creationId="{59D2C94E-1924-4389-B84A-2828D610B220}"/>
          </ac:cxnSpMkLst>
        </pc:cxnChg>
      </pc:sldChg>
      <pc:sldChg chg="modSp del mod ord">
        <pc:chgData name="RAMIRO ISRAEL VIVANCO GUALAN" userId="0bdd1536-f321-41a3-8567-982394913346" providerId="ADAL" clId="{2DCB49FB-6A3F-477C-88B9-0B7FAA30A873}" dt="2021-05-26T01:51:13.260" v="2981" actId="47"/>
        <pc:sldMkLst>
          <pc:docMk/>
          <pc:sldMk cId="59096783" sldId="262"/>
        </pc:sldMkLst>
        <pc:spChg chg="mod">
          <ac:chgData name="RAMIRO ISRAEL VIVANCO GUALAN" userId="0bdd1536-f321-41a3-8567-982394913346" providerId="ADAL" clId="{2DCB49FB-6A3F-477C-88B9-0B7FAA30A873}" dt="2021-05-26T01:50:38.222" v="2972" actId="1076"/>
          <ac:spMkLst>
            <pc:docMk/>
            <pc:sldMk cId="59096783" sldId="262"/>
            <ac:spMk id="3" creationId="{8234C221-D094-445D-A8B7-0030E816562D}"/>
          </ac:spMkLst>
        </pc:spChg>
        <pc:picChg chg="mod">
          <ac:chgData name="RAMIRO ISRAEL VIVANCO GUALAN" userId="0bdd1536-f321-41a3-8567-982394913346" providerId="ADAL" clId="{2DCB49FB-6A3F-477C-88B9-0B7FAA30A873}" dt="2021-05-26T01:26:41.120" v="2647" actId="14100"/>
          <ac:picMkLst>
            <pc:docMk/>
            <pc:sldMk cId="59096783" sldId="262"/>
            <ac:picMk id="24" creationId="{8B618502-6263-424A-824A-C269440BC60D}"/>
          </ac:picMkLst>
        </pc:picChg>
      </pc:sldChg>
      <pc:sldChg chg="del">
        <pc:chgData name="RAMIRO ISRAEL VIVANCO GUALAN" userId="0bdd1536-f321-41a3-8567-982394913346" providerId="ADAL" clId="{2DCB49FB-6A3F-477C-88B9-0B7FAA30A873}" dt="2021-05-26T01:55:52.174" v="3082" actId="47"/>
        <pc:sldMkLst>
          <pc:docMk/>
          <pc:sldMk cId="1096664670" sldId="263"/>
        </pc:sldMkLst>
      </pc:sldChg>
      <pc:sldChg chg="addSp delSp modSp mod ord">
        <pc:chgData name="RAMIRO ISRAEL VIVANCO GUALAN" userId="0bdd1536-f321-41a3-8567-982394913346" providerId="ADAL" clId="{2DCB49FB-6A3F-477C-88B9-0B7FAA30A873}" dt="2021-05-26T01:48:00.043" v="2961" actId="167"/>
        <pc:sldMkLst>
          <pc:docMk/>
          <pc:sldMk cId="2836894437" sldId="264"/>
        </pc:sldMkLst>
        <pc:spChg chg="mod">
          <ac:chgData name="RAMIRO ISRAEL VIVANCO GUALAN" userId="0bdd1536-f321-41a3-8567-982394913346" providerId="ADAL" clId="{2DCB49FB-6A3F-477C-88B9-0B7FAA30A873}" dt="2021-05-26T00:27:37.463" v="1763"/>
          <ac:spMkLst>
            <pc:docMk/>
            <pc:sldMk cId="2836894437" sldId="264"/>
            <ac:spMk id="2" creationId="{8468F2B1-EF8F-4772-ADA1-4195B20EBA74}"/>
          </ac:spMkLst>
        </pc:spChg>
        <pc:spChg chg="add del mod">
          <ac:chgData name="RAMIRO ISRAEL VIVANCO GUALAN" userId="0bdd1536-f321-41a3-8567-982394913346" providerId="ADAL" clId="{2DCB49FB-6A3F-477C-88B9-0B7FAA30A873}" dt="2021-05-26T00:34:41.217" v="1837" actId="313"/>
          <ac:spMkLst>
            <pc:docMk/>
            <pc:sldMk cId="2836894437" sldId="264"/>
            <ac:spMk id="3" creationId="{565124A8-7554-4DB8-896F-F9946B9CF1F9}"/>
          </ac:spMkLst>
        </pc:spChg>
        <pc:spChg chg="add del mod">
          <ac:chgData name="RAMIRO ISRAEL VIVANCO GUALAN" userId="0bdd1536-f321-41a3-8567-982394913346" providerId="ADAL" clId="{2DCB49FB-6A3F-477C-88B9-0B7FAA30A873}" dt="2021-05-26T00:30:46.455" v="1777" actId="478"/>
          <ac:spMkLst>
            <pc:docMk/>
            <pc:sldMk cId="2836894437" sldId="264"/>
            <ac:spMk id="5" creationId="{2581A368-C112-421F-A127-7E6D44936EF8}"/>
          </ac:spMkLst>
        </pc:spChg>
        <pc:spChg chg="add del mod">
          <ac:chgData name="RAMIRO ISRAEL VIVANCO GUALAN" userId="0bdd1536-f321-41a3-8567-982394913346" providerId="ADAL" clId="{2DCB49FB-6A3F-477C-88B9-0B7FAA30A873}" dt="2021-05-26T00:34:17.133" v="1805" actId="478"/>
          <ac:spMkLst>
            <pc:docMk/>
            <pc:sldMk cId="2836894437" sldId="264"/>
            <ac:spMk id="8" creationId="{9A673ACF-A82B-46E4-ABC9-7DBA95B6C919}"/>
          </ac:spMkLst>
        </pc:spChg>
        <pc:spChg chg="add del mod">
          <ac:chgData name="RAMIRO ISRAEL VIVANCO GUALAN" userId="0bdd1536-f321-41a3-8567-982394913346" providerId="ADAL" clId="{2DCB49FB-6A3F-477C-88B9-0B7FAA30A873}" dt="2021-05-26T00:34:21.653" v="1810" actId="14100"/>
          <ac:spMkLst>
            <pc:docMk/>
            <pc:sldMk cId="2836894437" sldId="264"/>
            <ac:spMk id="20" creationId="{5159E9FA-E2FE-4ED3-AF77-6A386F661A9D}"/>
          </ac:spMkLst>
        </pc:spChg>
        <pc:spChg chg="mod">
          <ac:chgData name="RAMIRO ISRAEL VIVANCO GUALAN" userId="0bdd1536-f321-41a3-8567-982394913346" providerId="ADAL" clId="{2DCB49FB-6A3F-477C-88B9-0B7FAA30A873}" dt="2021-05-26T00:30:59.737" v="1779" actId="1076"/>
          <ac:spMkLst>
            <pc:docMk/>
            <pc:sldMk cId="2836894437" sldId="264"/>
            <ac:spMk id="30" creationId="{2AFED906-603E-4575-A8EB-18849F6201A6}"/>
          </ac:spMkLst>
        </pc:spChg>
        <pc:spChg chg="add mod ord">
          <ac:chgData name="RAMIRO ISRAEL VIVANCO GUALAN" userId="0bdd1536-f321-41a3-8567-982394913346" providerId="ADAL" clId="{2DCB49FB-6A3F-477C-88B9-0B7FAA30A873}" dt="2021-05-26T01:48:00.043" v="2961" actId="167"/>
          <ac:spMkLst>
            <pc:docMk/>
            <pc:sldMk cId="2836894437" sldId="264"/>
            <ac:spMk id="31" creationId="{D17B50F4-9C07-461F-817F-7341B7EADE8D}"/>
          </ac:spMkLst>
        </pc:spChg>
        <pc:grpChg chg="del">
          <ac:chgData name="RAMIRO ISRAEL VIVANCO GUALAN" userId="0bdd1536-f321-41a3-8567-982394913346" providerId="ADAL" clId="{2DCB49FB-6A3F-477C-88B9-0B7FAA30A873}" dt="2021-05-26T00:27:05.548" v="1762" actId="478"/>
          <ac:grpSpMkLst>
            <pc:docMk/>
            <pc:sldMk cId="2836894437" sldId="264"/>
            <ac:grpSpMk id="21" creationId="{B6C6CF9E-253E-4427-A32A-5C2467E9C3E7}"/>
          </ac:grpSpMkLst>
        </pc:grpChg>
        <pc:picChg chg="mod">
          <ac:chgData name="RAMIRO ISRAEL VIVANCO GUALAN" userId="0bdd1536-f321-41a3-8567-982394913346" providerId="ADAL" clId="{2DCB49FB-6A3F-477C-88B9-0B7FAA30A873}" dt="2021-05-26T00:34:18.283" v="1809" actId="14826"/>
          <ac:picMkLst>
            <pc:docMk/>
            <pc:sldMk cId="2836894437" sldId="264"/>
            <ac:picMk id="13" creationId="{5AC4910C-C9A9-41E9-9252-939FB7AA008D}"/>
          </ac:picMkLst>
        </pc:picChg>
        <pc:cxnChg chg="mod">
          <ac:chgData name="RAMIRO ISRAEL VIVANCO GUALAN" userId="0bdd1536-f321-41a3-8567-982394913346" providerId="ADAL" clId="{2DCB49FB-6A3F-477C-88B9-0B7FAA30A873}" dt="2021-05-26T00:30:39.777" v="1771" actId="1076"/>
          <ac:cxnSpMkLst>
            <pc:docMk/>
            <pc:sldMk cId="2836894437" sldId="264"/>
            <ac:cxnSpMk id="15" creationId="{642D433C-2521-498F-AEB8-751A77CDE32F}"/>
          </ac:cxnSpMkLst>
        </pc:cxnChg>
      </pc:sldChg>
      <pc:sldChg chg="addSp delSp modSp mod ord setBg">
        <pc:chgData name="RAMIRO ISRAEL VIVANCO GUALAN" userId="0bdd1536-f321-41a3-8567-982394913346" providerId="ADAL" clId="{2DCB49FB-6A3F-477C-88B9-0B7FAA30A873}" dt="2021-05-26T01:42:14.177" v="2863" actId="207"/>
        <pc:sldMkLst>
          <pc:docMk/>
          <pc:sldMk cId="4158451921" sldId="265"/>
        </pc:sldMkLst>
        <pc:spChg chg="mod">
          <ac:chgData name="RAMIRO ISRAEL VIVANCO GUALAN" userId="0bdd1536-f321-41a3-8567-982394913346" providerId="ADAL" clId="{2DCB49FB-6A3F-477C-88B9-0B7FAA30A873}" dt="2021-05-25T23:46:19.898" v="458" actId="20577"/>
          <ac:spMkLst>
            <pc:docMk/>
            <pc:sldMk cId="4158451921" sldId="265"/>
            <ac:spMk id="2" creationId="{2B7D1F8E-48FE-488B-A9FF-5984CD8E40B3}"/>
          </ac:spMkLst>
        </pc:spChg>
        <pc:spChg chg="mod">
          <ac:chgData name="RAMIRO ISRAEL VIVANCO GUALAN" userId="0bdd1536-f321-41a3-8567-982394913346" providerId="ADAL" clId="{2DCB49FB-6A3F-477C-88B9-0B7FAA30A873}" dt="2021-05-25T23:58:56.613" v="812" actId="313"/>
          <ac:spMkLst>
            <pc:docMk/>
            <pc:sldMk cId="4158451921" sldId="265"/>
            <ac:spMk id="3" creationId="{65ADB5E6-B409-4DC6-A6BD-4CDB7349C1DD}"/>
          </ac:spMkLst>
        </pc:spChg>
        <pc:spChg chg="del">
          <ac:chgData name="RAMIRO ISRAEL VIVANCO GUALAN" userId="0bdd1536-f321-41a3-8567-982394913346" providerId="ADAL" clId="{2DCB49FB-6A3F-477C-88B9-0B7FAA30A873}" dt="2021-05-26T01:37:53.329" v="2825"/>
          <ac:spMkLst>
            <pc:docMk/>
            <pc:sldMk cId="4158451921" sldId="265"/>
            <ac:spMk id="11" creationId="{D2670503-70B3-45C3-A091-AD78115A422D}"/>
          </ac:spMkLst>
        </pc:spChg>
        <pc:spChg chg="add mod">
          <ac:chgData name="RAMIRO ISRAEL VIVANCO GUALAN" userId="0bdd1536-f321-41a3-8567-982394913346" providerId="ADAL" clId="{2DCB49FB-6A3F-477C-88B9-0B7FAA30A873}" dt="2021-05-26T01:42:14.177" v="2863" actId="207"/>
          <ac:spMkLst>
            <pc:docMk/>
            <pc:sldMk cId="4158451921" sldId="265"/>
            <ac:spMk id="12" creationId="{5C8C1F99-BBBE-4539-AF1E-A5E39CD4452E}"/>
          </ac:spMkLst>
        </pc:spChg>
        <pc:spChg chg="mod">
          <ac:chgData name="RAMIRO ISRAEL VIVANCO GUALAN" userId="0bdd1536-f321-41a3-8567-982394913346" providerId="ADAL" clId="{2DCB49FB-6A3F-477C-88B9-0B7FAA30A873}" dt="2021-05-25T23:55:54.559" v="726" actId="1076"/>
          <ac:spMkLst>
            <pc:docMk/>
            <pc:sldMk cId="4158451921" sldId="265"/>
            <ac:spMk id="14" creationId="{7E306DD9-7B8A-4C24-A2E4-926B6BF6C2E8}"/>
          </ac:spMkLst>
        </pc:spChg>
        <pc:spChg chg="mod">
          <ac:chgData name="RAMIRO ISRAEL VIVANCO GUALAN" userId="0bdd1536-f321-41a3-8567-982394913346" providerId="ADAL" clId="{2DCB49FB-6A3F-477C-88B9-0B7FAA30A873}" dt="2021-05-25T23:56:46.688" v="747" actId="1076"/>
          <ac:spMkLst>
            <pc:docMk/>
            <pc:sldMk cId="4158451921" sldId="265"/>
            <ac:spMk id="15" creationId="{F8D751D2-CF20-41EC-9EC0-FE072FB9707B}"/>
          </ac:spMkLst>
        </pc:spChg>
        <pc:spChg chg="mod">
          <ac:chgData name="RAMIRO ISRAEL VIVANCO GUALAN" userId="0bdd1536-f321-41a3-8567-982394913346" providerId="ADAL" clId="{2DCB49FB-6A3F-477C-88B9-0B7FAA30A873}" dt="2021-05-25T23:57:42.786" v="811" actId="20577"/>
          <ac:spMkLst>
            <pc:docMk/>
            <pc:sldMk cId="4158451921" sldId="265"/>
            <ac:spMk id="16" creationId="{D854B138-BB2C-4433-AB1E-94E987A3E662}"/>
          </ac:spMkLst>
        </pc:spChg>
        <pc:spChg chg="mod">
          <ac:chgData name="RAMIRO ISRAEL VIVANCO GUALAN" userId="0bdd1536-f321-41a3-8567-982394913346" providerId="ADAL" clId="{2DCB49FB-6A3F-477C-88B9-0B7FAA30A873}" dt="2021-05-25T23:50:16.482" v="618" actId="20577"/>
          <ac:spMkLst>
            <pc:docMk/>
            <pc:sldMk cId="4158451921" sldId="265"/>
            <ac:spMk id="17" creationId="{14084BC5-2173-45D5-9E56-563C563D35B0}"/>
          </ac:spMkLst>
        </pc:spChg>
        <pc:spChg chg="mod">
          <ac:chgData name="RAMIRO ISRAEL VIVANCO GUALAN" userId="0bdd1536-f321-41a3-8567-982394913346" providerId="ADAL" clId="{2DCB49FB-6A3F-477C-88B9-0B7FAA30A873}" dt="2021-05-25T23:55:57.500" v="728" actId="1076"/>
          <ac:spMkLst>
            <pc:docMk/>
            <pc:sldMk cId="4158451921" sldId="265"/>
            <ac:spMk id="18" creationId="{5EB121FC-C0E3-46F5-8451-FEBDE3886C91}"/>
          </ac:spMkLst>
        </pc:spChg>
        <pc:spChg chg="mod">
          <ac:chgData name="RAMIRO ISRAEL VIVANCO GUALAN" userId="0bdd1536-f321-41a3-8567-982394913346" providerId="ADAL" clId="{2DCB49FB-6A3F-477C-88B9-0B7FAA30A873}" dt="2021-05-25T23:50:41.306" v="685" actId="20577"/>
          <ac:spMkLst>
            <pc:docMk/>
            <pc:sldMk cId="4158451921" sldId="265"/>
            <ac:spMk id="19" creationId="{04988242-F2AD-4512-B0A1-DB6CCA2AC2F0}"/>
          </ac:spMkLst>
        </pc:spChg>
        <pc:spChg chg="mod">
          <ac:chgData name="RAMIRO ISRAEL VIVANCO GUALAN" userId="0bdd1536-f321-41a3-8567-982394913346" providerId="ADAL" clId="{2DCB49FB-6A3F-477C-88B9-0B7FAA30A873}" dt="2021-05-25T23:52:04.785" v="701" actId="1076"/>
          <ac:spMkLst>
            <pc:docMk/>
            <pc:sldMk cId="4158451921" sldId="265"/>
            <ac:spMk id="23" creationId="{338D1D98-5389-456F-97BB-E9A6B2DEE098}"/>
          </ac:spMkLst>
        </pc:spChg>
        <pc:spChg chg="del mod">
          <ac:chgData name="RAMIRO ISRAEL VIVANCO GUALAN" userId="0bdd1536-f321-41a3-8567-982394913346" providerId="ADAL" clId="{2DCB49FB-6A3F-477C-88B9-0B7FAA30A873}" dt="2021-05-25T23:51:41.405" v="694" actId="478"/>
          <ac:spMkLst>
            <pc:docMk/>
            <pc:sldMk cId="4158451921" sldId="265"/>
            <ac:spMk id="24" creationId="{8C1073E4-F5B8-41C9-BC20-6329036B5025}"/>
          </ac:spMkLst>
        </pc:spChg>
        <pc:spChg chg="del">
          <ac:chgData name="RAMIRO ISRAEL VIVANCO GUALAN" userId="0bdd1536-f321-41a3-8567-982394913346" providerId="ADAL" clId="{2DCB49FB-6A3F-477C-88B9-0B7FAA30A873}" dt="2021-05-25T23:54:31.779" v="709" actId="478"/>
          <ac:spMkLst>
            <pc:docMk/>
            <pc:sldMk cId="4158451921" sldId="265"/>
            <ac:spMk id="25" creationId="{68564942-0718-48BF-9A1F-9EC35051A510}"/>
          </ac:spMkLst>
        </pc:spChg>
        <pc:spChg chg="add mod">
          <ac:chgData name="RAMIRO ISRAEL VIVANCO GUALAN" userId="0bdd1536-f321-41a3-8567-982394913346" providerId="ADAL" clId="{2DCB49FB-6A3F-477C-88B9-0B7FAA30A873}" dt="2021-05-25T23:54:46.545" v="714" actId="1076"/>
          <ac:spMkLst>
            <pc:docMk/>
            <pc:sldMk cId="4158451921" sldId="265"/>
            <ac:spMk id="26" creationId="{A2E43CC4-9C13-4806-9A2B-F350B9D1E70F}"/>
          </ac:spMkLst>
        </pc:spChg>
        <pc:picChg chg="add mod">
          <ac:chgData name="RAMIRO ISRAEL VIVANCO GUALAN" userId="0bdd1536-f321-41a3-8567-982394913346" providerId="ADAL" clId="{2DCB49FB-6A3F-477C-88B9-0B7FAA30A873}" dt="2021-05-25T23:51:43.256" v="695" actId="1076"/>
          <ac:picMkLst>
            <pc:docMk/>
            <pc:sldMk cId="4158451921" sldId="265"/>
            <ac:picMk id="6" creationId="{4C1373BE-43E2-4449-9655-F39FE53F7F6B}"/>
          </ac:picMkLst>
        </pc:picChg>
        <pc:picChg chg="add mod">
          <ac:chgData name="RAMIRO ISRAEL VIVANCO GUALAN" userId="0bdd1536-f321-41a3-8567-982394913346" providerId="ADAL" clId="{2DCB49FB-6A3F-477C-88B9-0B7FAA30A873}" dt="2021-05-25T23:54:33.984" v="710" actId="14100"/>
          <ac:picMkLst>
            <pc:docMk/>
            <pc:sldMk cId="4158451921" sldId="265"/>
            <ac:picMk id="8" creationId="{C952D1CA-329E-47B6-B0BE-045ABF275CC3}"/>
          </ac:picMkLst>
        </pc:picChg>
        <pc:picChg chg="add mod">
          <ac:chgData name="RAMIRO ISRAEL VIVANCO GUALAN" userId="0bdd1536-f321-41a3-8567-982394913346" providerId="ADAL" clId="{2DCB49FB-6A3F-477C-88B9-0B7FAA30A873}" dt="2021-05-25T23:55:16.792" v="717" actId="1076"/>
          <ac:picMkLst>
            <pc:docMk/>
            <pc:sldMk cId="4158451921" sldId="265"/>
            <ac:picMk id="10" creationId="{8B90E7F1-C80C-45C0-883E-9E6E8AD355DA}"/>
          </ac:picMkLst>
        </pc:picChg>
        <pc:picChg chg="del">
          <ac:chgData name="RAMIRO ISRAEL VIVANCO GUALAN" userId="0bdd1536-f321-41a3-8567-982394913346" providerId="ADAL" clId="{2DCB49FB-6A3F-477C-88B9-0B7FAA30A873}" dt="2021-05-25T23:52:05.747" v="702" actId="478"/>
          <ac:picMkLst>
            <pc:docMk/>
            <pc:sldMk cId="4158451921" sldId="265"/>
            <ac:picMk id="36" creationId="{2B973270-B0C3-44CB-8446-36F8BEB82323}"/>
          </ac:picMkLst>
        </pc:picChg>
        <pc:picChg chg="del">
          <ac:chgData name="RAMIRO ISRAEL VIVANCO GUALAN" userId="0bdd1536-f321-41a3-8567-982394913346" providerId="ADAL" clId="{2DCB49FB-6A3F-477C-88B9-0B7FAA30A873}" dt="2021-05-25T23:50:49.378" v="688" actId="478"/>
          <ac:picMkLst>
            <pc:docMk/>
            <pc:sldMk cId="4158451921" sldId="265"/>
            <ac:picMk id="38" creationId="{D9AA2FD2-066D-45E0-9569-3280B05C5553}"/>
          </ac:picMkLst>
        </pc:picChg>
        <pc:picChg chg="del">
          <ac:chgData name="RAMIRO ISRAEL VIVANCO GUALAN" userId="0bdd1536-f321-41a3-8567-982394913346" providerId="ADAL" clId="{2DCB49FB-6A3F-477C-88B9-0B7FAA30A873}" dt="2021-05-25T23:54:36.516" v="711" actId="478"/>
          <ac:picMkLst>
            <pc:docMk/>
            <pc:sldMk cId="4158451921" sldId="265"/>
            <ac:picMk id="40" creationId="{1CFBED44-D32C-4E5C-A5EC-2E34E1BF2F55}"/>
          </ac:picMkLst>
        </pc:picChg>
      </pc:sldChg>
      <pc:sldChg chg="del">
        <pc:chgData name="RAMIRO ISRAEL VIVANCO GUALAN" userId="0bdd1536-f321-41a3-8567-982394913346" providerId="ADAL" clId="{2DCB49FB-6A3F-477C-88B9-0B7FAA30A873}" dt="2021-05-26T01:55:53.377" v="3084" actId="47"/>
        <pc:sldMkLst>
          <pc:docMk/>
          <pc:sldMk cId="106615720" sldId="266"/>
        </pc:sldMkLst>
      </pc:sldChg>
      <pc:sldChg chg="del">
        <pc:chgData name="RAMIRO ISRAEL VIVANCO GUALAN" userId="0bdd1536-f321-41a3-8567-982394913346" providerId="ADAL" clId="{2DCB49FB-6A3F-477C-88B9-0B7FAA30A873}" dt="2021-05-26T01:55:53.723" v="3085" actId="47"/>
        <pc:sldMkLst>
          <pc:docMk/>
          <pc:sldMk cId="3046491811" sldId="267"/>
        </pc:sldMkLst>
      </pc:sldChg>
      <pc:sldChg chg="del">
        <pc:chgData name="RAMIRO ISRAEL VIVANCO GUALAN" userId="0bdd1536-f321-41a3-8567-982394913346" providerId="ADAL" clId="{2DCB49FB-6A3F-477C-88B9-0B7FAA30A873}" dt="2021-05-26T01:55:54.198" v="3086" actId="47"/>
        <pc:sldMkLst>
          <pc:docMk/>
          <pc:sldMk cId="1160212141" sldId="268"/>
        </pc:sldMkLst>
      </pc:sldChg>
      <pc:sldChg chg="addSp delSp modSp mod ord">
        <pc:chgData name="RAMIRO ISRAEL VIVANCO GUALAN" userId="0bdd1536-f321-41a3-8567-982394913346" providerId="ADAL" clId="{2DCB49FB-6A3F-477C-88B9-0B7FAA30A873}" dt="2021-05-26T01:43:29.603" v="2929" actId="167"/>
        <pc:sldMkLst>
          <pc:docMk/>
          <pc:sldMk cId="469580409" sldId="269"/>
        </pc:sldMkLst>
        <pc:spChg chg="mod">
          <ac:chgData name="RAMIRO ISRAEL VIVANCO GUALAN" userId="0bdd1536-f321-41a3-8567-982394913346" providerId="ADAL" clId="{2DCB49FB-6A3F-477C-88B9-0B7FAA30A873}" dt="2021-05-26T00:58:36.595" v="2023" actId="404"/>
          <ac:spMkLst>
            <pc:docMk/>
            <pc:sldMk cId="469580409" sldId="269"/>
            <ac:spMk id="2" creationId="{F7FB75A2-ED76-4879-9DA8-A4CFA762DB80}"/>
          </ac:spMkLst>
        </pc:spChg>
        <pc:spChg chg="mod">
          <ac:chgData name="RAMIRO ISRAEL VIVANCO GUALAN" userId="0bdd1536-f321-41a3-8567-982394913346" providerId="ADAL" clId="{2DCB49FB-6A3F-477C-88B9-0B7FAA30A873}" dt="2021-05-26T00:36:06.756" v="1847" actId="20577"/>
          <ac:spMkLst>
            <pc:docMk/>
            <pc:sldMk cId="469580409" sldId="269"/>
            <ac:spMk id="3" creationId="{34BFB630-797D-4BB3-8868-CBF96653612F}"/>
          </ac:spMkLst>
        </pc:spChg>
        <pc:spChg chg="mod">
          <ac:chgData name="RAMIRO ISRAEL VIVANCO GUALAN" userId="0bdd1536-f321-41a3-8567-982394913346" providerId="ADAL" clId="{2DCB49FB-6A3F-477C-88B9-0B7FAA30A873}" dt="2021-05-26T00:36:27.214" v="1861" actId="20577"/>
          <ac:spMkLst>
            <pc:docMk/>
            <pc:sldMk cId="469580409" sldId="269"/>
            <ac:spMk id="5" creationId="{9DD4EA26-D1CF-447D-9275-30DF8584DD69}"/>
          </ac:spMkLst>
        </pc:spChg>
        <pc:spChg chg="mod">
          <ac:chgData name="RAMIRO ISRAEL VIVANCO GUALAN" userId="0bdd1536-f321-41a3-8567-982394913346" providerId="ADAL" clId="{2DCB49FB-6A3F-477C-88B9-0B7FAA30A873}" dt="2021-05-26T00:36:33.067" v="1877" actId="20577"/>
          <ac:spMkLst>
            <pc:docMk/>
            <pc:sldMk cId="469580409" sldId="269"/>
            <ac:spMk id="6" creationId="{74896734-70E8-4052-A63A-95F4F8DD0012}"/>
          </ac:spMkLst>
        </pc:spChg>
        <pc:spChg chg="add del mod">
          <ac:chgData name="RAMIRO ISRAEL VIVANCO GUALAN" userId="0bdd1536-f321-41a3-8567-982394913346" providerId="ADAL" clId="{2DCB49FB-6A3F-477C-88B9-0B7FAA30A873}" dt="2021-05-26T00:53:17.558" v="1954" actId="478"/>
          <ac:spMkLst>
            <pc:docMk/>
            <pc:sldMk cId="469580409" sldId="269"/>
            <ac:spMk id="9" creationId="{9E26FA4C-22DE-43FA-A1A4-0E07FBA5CDC5}"/>
          </ac:spMkLst>
        </pc:spChg>
        <pc:spChg chg="add del mod">
          <ac:chgData name="RAMIRO ISRAEL VIVANCO GUALAN" userId="0bdd1536-f321-41a3-8567-982394913346" providerId="ADAL" clId="{2DCB49FB-6A3F-477C-88B9-0B7FAA30A873}" dt="2021-05-26T00:58:29.701" v="2021" actId="478"/>
          <ac:spMkLst>
            <pc:docMk/>
            <pc:sldMk cId="469580409" sldId="269"/>
            <ac:spMk id="12" creationId="{681B0F2A-F6D2-4579-9DF8-FF552C8DA9E7}"/>
          </ac:spMkLst>
        </pc:spChg>
        <pc:spChg chg="add del mod">
          <ac:chgData name="RAMIRO ISRAEL VIVANCO GUALAN" userId="0bdd1536-f321-41a3-8567-982394913346" providerId="ADAL" clId="{2DCB49FB-6A3F-477C-88B9-0B7FAA30A873}" dt="2021-05-26T01:13:10.172" v="2276" actId="692"/>
          <ac:spMkLst>
            <pc:docMk/>
            <pc:sldMk cId="469580409" sldId="269"/>
            <ac:spMk id="15" creationId="{989F7C25-3463-4C76-A455-D20A31232606}"/>
          </ac:spMkLst>
        </pc:spChg>
        <pc:spChg chg="del mod">
          <ac:chgData name="RAMIRO ISRAEL VIVANCO GUALAN" userId="0bdd1536-f321-41a3-8567-982394913346" providerId="ADAL" clId="{2DCB49FB-6A3F-477C-88B9-0B7FAA30A873}" dt="2021-05-26T01:03:45.473" v="2061"/>
          <ac:spMkLst>
            <pc:docMk/>
            <pc:sldMk cId="469580409" sldId="269"/>
            <ac:spMk id="16" creationId="{B992CF22-512B-4CE4-8046-E36F2B7A9AC4}"/>
          </ac:spMkLst>
        </pc:spChg>
        <pc:spChg chg="add del mod">
          <ac:chgData name="RAMIRO ISRAEL VIVANCO GUALAN" userId="0bdd1536-f321-41a3-8567-982394913346" providerId="ADAL" clId="{2DCB49FB-6A3F-477C-88B9-0B7FAA30A873}" dt="2021-05-26T01:15:39.023" v="2360"/>
          <ac:spMkLst>
            <pc:docMk/>
            <pc:sldMk cId="469580409" sldId="269"/>
            <ac:spMk id="17" creationId="{E7952536-315E-4C3D-883B-243405D2989F}"/>
          </ac:spMkLst>
        </pc:spChg>
        <pc:spChg chg="del">
          <ac:chgData name="RAMIRO ISRAEL VIVANCO GUALAN" userId="0bdd1536-f321-41a3-8567-982394913346" providerId="ADAL" clId="{2DCB49FB-6A3F-477C-88B9-0B7FAA30A873}" dt="2021-05-26T00:58:28.485" v="2020" actId="478"/>
          <ac:spMkLst>
            <pc:docMk/>
            <pc:sldMk cId="469580409" sldId="269"/>
            <ac:spMk id="18" creationId="{5314AEEE-BE7A-4B9C-84EC-8DB17BE9E83B}"/>
          </ac:spMkLst>
        </pc:spChg>
        <pc:spChg chg="add del mod">
          <ac:chgData name="RAMIRO ISRAEL VIVANCO GUALAN" userId="0bdd1536-f321-41a3-8567-982394913346" providerId="ADAL" clId="{2DCB49FB-6A3F-477C-88B9-0B7FAA30A873}" dt="2021-05-26T01:09:27.386" v="2165" actId="478"/>
          <ac:spMkLst>
            <pc:docMk/>
            <pc:sldMk cId="469580409" sldId="269"/>
            <ac:spMk id="20" creationId="{3C77464E-BFDF-49D1-A33C-6DE68D78354A}"/>
          </ac:spMkLst>
        </pc:spChg>
        <pc:spChg chg="add mod ord">
          <ac:chgData name="RAMIRO ISRAEL VIVANCO GUALAN" userId="0bdd1536-f321-41a3-8567-982394913346" providerId="ADAL" clId="{2DCB49FB-6A3F-477C-88B9-0B7FAA30A873}" dt="2021-05-26T01:13:52.377" v="2309" actId="692"/>
          <ac:spMkLst>
            <pc:docMk/>
            <pc:sldMk cId="469580409" sldId="269"/>
            <ac:spMk id="23" creationId="{857FE81A-4452-4A81-9D11-9DF7BAD92800}"/>
          </ac:spMkLst>
        </pc:spChg>
        <pc:spChg chg="add mod ord">
          <ac:chgData name="RAMIRO ISRAEL VIVANCO GUALAN" userId="0bdd1536-f321-41a3-8567-982394913346" providerId="ADAL" clId="{2DCB49FB-6A3F-477C-88B9-0B7FAA30A873}" dt="2021-05-26T01:43:29.603" v="2929" actId="167"/>
          <ac:spMkLst>
            <pc:docMk/>
            <pc:sldMk cId="469580409" sldId="269"/>
            <ac:spMk id="28" creationId="{F49F4683-6F2B-420F-A5D8-CEE43930C619}"/>
          </ac:spMkLst>
        </pc:spChg>
        <pc:graphicFrameChg chg="add mod modGraphic">
          <ac:chgData name="RAMIRO ISRAEL VIVANCO GUALAN" userId="0bdd1536-f321-41a3-8567-982394913346" providerId="ADAL" clId="{2DCB49FB-6A3F-477C-88B9-0B7FAA30A873}" dt="2021-05-26T01:07:36.602" v="2109" actId="207"/>
          <ac:graphicFrameMkLst>
            <pc:docMk/>
            <pc:sldMk cId="469580409" sldId="269"/>
            <ac:graphicFrameMk id="7" creationId="{9691C6BE-7A3F-4516-901C-52AC3BAF5746}"/>
          </ac:graphicFrameMkLst>
        </pc:graphicFrameChg>
        <pc:graphicFrameChg chg="add del mod ord modGraphic">
          <ac:chgData name="RAMIRO ISRAEL VIVANCO GUALAN" userId="0bdd1536-f321-41a3-8567-982394913346" providerId="ADAL" clId="{2DCB49FB-6A3F-477C-88B9-0B7FAA30A873}" dt="2021-05-26T00:53:16.482" v="1951" actId="3680"/>
          <ac:graphicFrameMkLst>
            <pc:docMk/>
            <pc:sldMk cId="469580409" sldId="269"/>
            <ac:graphicFrameMk id="10" creationId="{E50592F7-3938-4C82-8EE5-C70EC638ED4E}"/>
          </ac:graphicFrameMkLst>
        </pc:graphicFrameChg>
        <pc:graphicFrameChg chg="add del mod modGraphic">
          <ac:chgData name="RAMIRO ISRAEL VIVANCO GUALAN" userId="0bdd1536-f321-41a3-8567-982394913346" providerId="ADAL" clId="{2DCB49FB-6A3F-477C-88B9-0B7FAA30A873}" dt="2021-05-26T00:59:38.981" v="2032" actId="478"/>
          <ac:graphicFrameMkLst>
            <pc:docMk/>
            <pc:sldMk cId="469580409" sldId="269"/>
            <ac:graphicFrameMk id="13" creationId="{6EB7A30F-D522-4F3F-97D7-370132A17539}"/>
          </ac:graphicFrameMkLst>
        </pc:graphicFrameChg>
        <pc:graphicFrameChg chg="add del mod ord modGraphic">
          <ac:chgData name="RAMIRO ISRAEL VIVANCO GUALAN" userId="0bdd1536-f321-41a3-8567-982394913346" providerId="ADAL" clId="{2DCB49FB-6A3F-477C-88B9-0B7FAA30A873}" dt="2021-05-26T01:34:48.045" v="2822" actId="14100"/>
          <ac:graphicFrameMkLst>
            <pc:docMk/>
            <pc:sldMk cId="469580409" sldId="269"/>
            <ac:graphicFrameMk id="14" creationId="{2768679B-B171-493B-B1C6-0D2C3E4331E9}"/>
          </ac:graphicFrameMkLst>
        </pc:graphicFrameChg>
        <pc:graphicFrameChg chg="add del mod">
          <ac:chgData name="RAMIRO ISRAEL VIVANCO GUALAN" userId="0bdd1536-f321-41a3-8567-982394913346" providerId="ADAL" clId="{2DCB49FB-6A3F-477C-88B9-0B7FAA30A873}" dt="2021-05-26T01:10:52.602" v="2182"/>
          <ac:graphicFrameMkLst>
            <pc:docMk/>
            <pc:sldMk cId="469580409" sldId="269"/>
            <ac:graphicFrameMk id="21" creationId="{260598D7-B1B5-44B0-967E-4AB55884AA32}"/>
          </ac:graphicFrameMkLst>
        </pc:graphicFrameChg>
        <pc:graphicFrameChg chg="add del mod">
          <ac:chgData name="RAMIRO ISRAEL VIVANCO GUALAN" userId="0bdd1536-f321-41a3-8567-982394913346" providerId="ADAL" clId="{2DCB49FB-6A3F-477C-88B9-0B7FAA30A873}" dt="2021-05-26T01:10:56.816" v="2184"/>
          <ac:graphicFrameMkLst>
            <pc:docMk/>
            <pc:sldMk cId="469580409" sldId="269"/>
            <ac:graphicFrameMk id="22" creationId="{CF3BD807-7B63-4F82-B4A7-3C52EC67615A}"/>
          </ac:graphicFrameMkLst>
        </pc:graphicFrameChg>
        <pc:graphicFrameChg chg="add del mod">
          <ac:chgData name="RAMIRO ISRAEL VIVANCO GUALAN" userId="0bdd1536-f321-41a3-8567-982394913346" providerId="ADAL" clId="{2DCB49FB-6A3F-477C-88B9-0B7FAA30A873}" dt="2021-05-26T01:15:34.295" v="2356"/>
          <ac:graphicFrameMkLst>
            <pc:docMk/>
            <pc:sldMk cId="469580409" sldId="269"/>
            <ac:graphicFrameMk id="24" creationId="{F8DB6B6C-154B-45D3-89AA-8509578CEDDD}"/>
          </ac:graphicFrameMkLst>
        </pc:graphicFrameChg>
        <pc:graphicFrameChg chg="add del mod">
          <ac:chgData name="RAMIRO ISRAEL VIVANCO GUALAN" userId="0bdd1536-f321-41a3-8567-982394913346" providerId="ADAL" clId="{2DCB49FB-6A3F-477C-88B9-0B7FAA30A873}" dt="2021-05-26T01:15:36.238" v="2358"/>
          <ac:graphicFrameMkLst>
            <pc:docMk/>
            <pc:sldMk cId="469580409" sldId="269"/>
            <ac:graphicFrameMk id="25" creationId="{DDB98B71-850C-43AE-8D3F-ECC0673976CB}"/>
          </ac:graphicFrameMkLst>
        </pc:graphicFrameChg>
        <pc:graphicFrameChg chg="add del mod">
          <ac:chgData name="RAMIRO ISRAEL VIVANCO GUALAN" userId="0bdd1536-f321-41a3-8567-982394913346" providerId="ADAL" clId="{2DCB49FB-6A3F-477C-88B9-0B7FAA30A873}" dt="2021-05-26T01:15:39.023" v="2360"/>
          <ac:graphicFrameMkLst>
            <pc:docMk/>
            <pc:sldMk cId="469580409" sldId="269"/>
            <ac:graphicFrameMk id="26" creationId="{8C3BAEF3-299B-49B2-B27D-FF0BC6B56877}"/>
          </ac:graphicFrameMkLst>
        </pc:graphicFrameChg>
        <pc:graphicFrameChg chg="add mod modGraphic">
          <ac:chgData name="RAMIRO ISRAEL VIVANCO GUALAN" userId="0bdd1536-f321-41a3-8567-982394913346" providerId="ADAL" clId="{2DCB49FB-6A3F-477C-88B9-0B7FAA30A873}" dt="2021-05-26T01:34:38.515" v="2820" actId="313"/>
          <ac:graphicFrameMkLst>
            <pc:docMk/>
            <pc:sldMk cId="469580409" sldId="269"/>
            <ac:graphicFrameMk id="27" creationId="{85E5DAAB-16E3-48EA-994A-0E7D0B2BFBD4}"/>
          </ac:graphicFrameMkLst>
        </pc:graphicFrameChg>
      </pc:sldChg>
      <pc:sldChg chg="del">
        <pc:chgData name="RAMIRO ISRAEL VIVANCO GUALAN" userId="0bdd1536-f321-41a3-8567-982394913346" providerId="ADAL" clId="{2DCB49FB-6A3F-477C-88B9-0B7FAA30A873}" dt="2021-05-26T01:55:54.878" v="3087" actId="47"/>
        <pc:sldMkLst>
          <pc:docMk/>
          <pc:sldMk cId="3671923662" sldId="270"/>
        </pc:sldMkLst>
      </pc:sldChg>
      <pc:sldChg chg="del">
        <pc:chgData name="RAMIRO ISRAEL VIVANCO GUALAN" userId="0bdd1536-f321-41a3-8567-982394913346" providerId="ADAL" clId="{2DCB49FB-6A3F-477C-88B9-0B7FAA30A873}" dt="2021-05-26T01:55:55.279" v="3088" actId="47"/>
        <pc:sldMkLst>
          <pc:docMk/>
          <pc:sldMk cId="3708042991" sldId="271"/>
        </pc:sldMkLst>
      </pc:sldChg>
      <pc:sldChg chg="del">
        <pc:chgData name="RAMIRO ISRAEL VIVANCO GUALAN" userId="0bdd1536-f321-41a3-8567-982394913346" providerId="ADAL" clId="{2DCB49FB-6A3F-477C-88B9-0B7FAA30A873}" dt="2021-05-26T01:55:55.489" v="3089" actId="47"/>
        <pc:sldMkLst>
          <pc:docMk/>
          <pc:sldMk cId="993006115" sldId="272"/>
        </pc:sldMkLst>
      </pc:sldChg>
      <pc:sldChg chg="del">
        <pc:chgData name="RAMIRO ISRAEL VIVANCO GUALAN" userId="0bdd1536-f321-41a3-8567-982394913346" providerId="ADAL" clId="{2DCB49FB-6A3F-477C-88B9-0B7FAA30A873}" dt="2021-05-26T01:55:55.972" v="3090" actId="47"/>
        <pc:sldMkLst>
          <pc:docMk/>
          <pc:sldMk cId="1283557400" sldId="273"/>
        </pc:sldMkLst>
      </pc:sldChg>
      <pc:sldChg chg="addSp delSp modSp del mod">
        <pc:chgData name="RAMIRO ISRAEL VIVANCO GUALAN" userId="0bdd1536-f321-41a3-8567-982394913346" providerId="ADAL" clId="{2DCB49FB-6A3F-477C-88B9-0B7FAA30A873}" dt="2021-05-26T01:55:51.934" v="3081" actId="47"/>
        <pc:sldMkLst>
          <pc:docMk/>
          <pc:sldMk cId="3745170393" sldId="274"/>
        </pc:sldMkLst>
        <pc:graphicFrameChg chg="add del mod">
          <ac:chgData name="RAMIRO ISRAEL VIVANCO GUALAN" userId="0bdd1536-f321-41a3-8567-982394913346" providerId="ADAL" clId="{2DCB49FB-6A3F-477C-88B9-0B7FAA30A873}" dt="2021-05-26T01:15:44.823" v="2363" actId="21"/>
          <ac:graphicFrameMkLst>
            <pc:docMk/>
            <pc:sldMk cId="3745170393" sldId="274"/>
            <ac:graphicFrameMk id="4" creationId="{152C4881-EA34-48AC-9763-80DAEB989FD8}"/>
          </ac:graphicFrameMkLst>
        </pc:graphicFrameChg>
      </pc:sldChg>
      <pc:sldChg chg="del">
        <pc:chgData name="RAMIRO ISRAEL VIVANCO GUALAN" userId="0bdd1536-f321-41a3-8567-982394913346" providerId="ADAL" clId="{2DCB49FB-6A3F-477C-88B9-0B7FAA30A873}" dt="2021-05-26T01:55:56.455" v="3091" actId="47"/>
        <pc:sldMkLst>
          <pc:docMk/>
          <pc:sldMk cId="1869243019" sldId="276"/>
        </pc:sldMkLst>
      </pc:sldChg>
      <pc:sldChg chg="del">
        <pc:chgData name="RAMIRO ISRAEL VIVANCO GUALAN" userId="0bdd1536-f321-41a3-8567-982394913346" providerId="ADAL" clId="{2DCB49FB-6A3F-477C-88B9-0B7FAA30A873}" dt="2021-05-26T01:55:56.986" v="3092" actId="47"/>
        <pc:sldMkLst>
          <pc:docMk/>
          <pc:sldMk cId="2418857592" sldId="277"/>
        </pc:sldMkLst>
      </pc:sldChg>
      <pc:sldChg chg="del">
        <pc:chgData name="RAMIRO ISRAEL VIVANCO GUALAN" userId="0bdd1536-f321-41a3-8567-982394913346" providerId="ADAL" clId="{2DCB49FB-6A3F-477C-88B9-0B7FAA30A873}" dt="2021-05-26T01:55:58.143" v="3094" actId="47"/>
        <pc:sldMkLst>
          <pc:docMk/>
          <pc:sldMk cId="168567659" sldId="278"/>
        </pc:sldMkLst>
      </pc:sldChg>
      <pc:sldChg chg="del">
        <pc:chgData name="RAMIRO ISRAEL VIVANCO GUALAN" userId="0bdd1536-f321-41a3-8567-982394913346" providerId="ADAL" clId="{2DCB49FB-6A3F-477C-88B9-0B7FAA30A873}" dt="2021-05-26T01:55:57.607" v="3093" actId="47"/>
        <pc:sldMkLst>
          <pc:docMk/>
          <pc:sldMk cId="2811499314" sldId="279"/>
        </pc:sldMkLst>
      </pc:sldChg>
      <pc:sldChg chg="modSp mod setBg">
        <pc:chgData name="RAMIRO ISRAEL VIVANCO GUALAN" userId="0bdd1536-f321-41a3-8567-982394913346" providerId="ADAL" clId="{2DCB49FB-6A3F-477C-88B9-0B7FAA30A873}" dt="2021-05-28T02:30:58.780" v="3183"/>
        <pc:sldMkLst>
          <pc:docMk/>
          <pc:sldMk cId="2941958224" sldId="282"/>
        </pc:sldMkLst>
        <pc:picChg chg="mod">
          <ac:chgData name="RAMIRO ISRAEL VIVANCO GUALAN" userId="0bdd1536-f321-41a3-8567-982394913346" providerId="ADAL" clId="{2DCB49FB-6A3F-477C-88B9-0B7FAA30A873}" dt="2021-05-26T01:37:06.596" v="2824" actId="1076"/>
          <ac:picMkLst>
            <pc:docMk/>
            <pc:sldMk cId="2941958224" sldId="282"/>
            <ac:picMk id="7" creationId="{F05D089D-7A15-41BC-B971-911CC28C4A8D}"/>
          </ac:picMkLst>
        </pc:picChg>
      </pc:sldChg>
      <pc:sldChg chg="addSp delSp modSp mod ord">
        <pc:chgData name="RAMIRO ISRAEL VIVANCO GUALAN" userId="0bdd1536-f321-41a3-8567-982394913346" providerId="ADAL" clId="{2DCB49FB-6A3F-477C-88B9-0B7FAA30A873}" dt="2021-05-26T01:48:22.526" v="2964" actId="14100"/>
        <pc:sldMkLst>
          <pc:docMk/>
          <pc:sldMk cId="3286716083" sldId="283"/>
        </pc:sldMkLst>
        <pc:spChg chg="mod">
          <ac:chgData name="RAMIRO ISRAEL VIVANCO GUALAN" userId="0bdd1536-f321-41a3-8567-982394913346" providerId="ADAL" clId="{2DCB49FB-6A3F-477C-88B9-0B7FAA30A873}" dt="2021-05-26T01:47:08.718" v="2954" actId="20577"/>
          <ac:spMkLst>
            <pc:docMk/>
            <pc:sldMk cId="3286716083" sldId="283"/>
            <ac:spMk id="2" creationId="{8468F2B1-EF8F-4772-ADA1-4195B20EBA74}"/>
          </ac:spMkLst>
        </pc:spChg>
        <pc:spChg chg="mod">
          <ac:chgData name="RAMIRO ISRAEL VIVANCO GUALAN" userId="0bdd1536-f321-41a3-8567-982394913346" providerId="ADAL" clId="{2DCB49FB-6A3F-477C-88B9-0B7FAA30A873}" dt="2021-05-26T01:47:10.374" v="2955" actId="20577"/>
          <ac:spMkLst>
            <pc:docMk/>
            <pc:sldMk cId="3286716083" sldId="283"/>
            <ac:spMk id="3" creationId="{565124A8-7554-4DB8-896F-F9946B9CF1F9}"/>
          </ac:spMkLst>
        </pc:spChg>
        <pc:spChg chg="add mod ord">
          <ac:chgData name="RAMIRO ISRAEL VIVANCO GUALAN" userId="0bdd1536-f321-41a3-8567-982394913346" providerId="ADAL" clId="{2DCB49FB-6A3F-477C-88B9-0B7FAA30A873}" dt="2021-05-26T01:48:07.322" v="2963" actId="167"/>
          <ac:spMkLst>
            <pc:docMk/>
            <pc:sldMk cId="3286716083" sldId="283"/>
            <ac:spMk id="18" creationId="{1E579CBD-B496-47FD-BB0E-12A54EEC1C29}"/>
          </ac:spMkLst>
        </pc:spChg>
        <pc:spChg chg="mod">
          <ac:chgData name="RAMIRO ISRAEL VIVANCO GUALAN" userId="0bdd1536-f321-41a3-8567-982394913346" providerId="ADAL" clId="{2DCB49FB-6A3F-477C-88B9-0B7FAA30A873}" dt="2021-05-26T01:48:22.526" v="2964" actId="14100"/>
          <ac:spMkLst>
            <pc:docMk/>
            <pc:sldMk cId="3286716083" sldId="283"/>
            <ac:spMk id="31" creationId="{F6A60A77-3CD9-2340-9CBF-AB127828C253}"/>
          </ac:spMkLst>
        </pc:spChg>
        <pc:grpChg chg="add del">
          <ac:chgData name="RAMIRO ISRAEL VIVANCO GUALAN" userId="0bdd1536-f321-41a3-8567-982394913346" providerId="ADAL" clId="{2DCB49FB-6A3F-477C-88B9-0B7FAA30A873}" dt="2021-05-26T01:46:03.288" v="2942" actId="478"/>
          <ac:grpSpMkLst>
            <pc:docMk/>
            <pc:sldMk cId="3286716083" sldId="283"/>
            <ac:grpSpMk id="21" creationId="{B6C6CF9E-253E-4427-A32A-5C2467E9C3E7}"/>
          </ac:grpSpMkLst>
        </pc:grpChg>
        <pc:picChg chg="mod">
          <ac:chgData name="RAMIRO ISRAEL VIVANCO GUALAN" userId="0bdd1536-f321-41a3-8567-982394913346" providerId="ADAL" clId="{2DCB49FB-6A3F-477C-88B9-0B7FAA30A873}" dt="2021-05-26T01:47:51.278" v="2959" actId="14100"/>
          <ac:picMkLst>
            <pc:docMk/>
            <pc:sldMk cId="3286716083" sldId="283"/>
            <ac:picMk id="13" creationId="{183BC1DD-FC8F-4036-B43A-743B2FF4F027}"/>
          </ac:picMkLst>
        </pc:picChg>
      </pc:sldChg>
      <pc:sldChg chg="new del">
        <pc:chgData name="RAMIRO ISRAEL VIVANCO GUALAN" userId="0bdd1536-f321-41a3-8567-982394913346" providerId="ADAL" clId="{2DCB49FB-6A3F-477C-88B9-0B7FAA30A873}" dt="2021-05-25T23:10:43.395" v="271" actId="680"/>
        <pc:sldMkLst>
          <pc:docMk/>
          <pc:sldMk cId="3075247829" sldId="284"/>
        </pc:sldMkLst>
      </pc:sldChg>
      <pc:sldChg chg="new del">
        <pc:chgData name="RAMIRO ISRAEL VIVANCO GUALAN" userId="0bdd1536-f321-41a3-8567-982394913346" providerId="ADAL" clId="{2DCB49FB-6A3F-477C-88B9-0B7FAA30A873}" dt="2021-05-25T23:10:40.810" v="269" actId="680"/>
        <pc:sldMkLst>
          <pc:docMk/>
          <pc:sldMk cId="3727055434" sldId="284"/>
        </pc:sldMkLst>
      </pc:sldChg>
      <pc:sldChg chg="addSp delSp modSp new mod ord">
        <pc:chgData name="RAMIRO ISRAEL VIVANCO GUALAN" userId="0bdd1536-f321-41a3-8567-982394913346" providerId="ADAL" clId="{2DCB49FB-6A3F-477C-88B9-0B7FAA30A873}" dt="2021-05-26T01:43:12.558" v="2927" actId="14100"/>
        <pc:sldMkLst>
          <pc:docMk/>
          <pc:sldMk cId="3957139472" sldId="284"/>
        </pc:sldMkLst>
        <pc:spChg chg="mod">
          <ac:chgData name="RAMIRO ISRAEL VIVANCO GUALAN" userId="0bdd1536-f321-41a3-8567-982394913346" providerId="ADAL" clId="{2DCB49FB-6A3F-477C-88B9-0B7FAA30A873}" dt="2021-05-26T00:26:55.120" v="1759" actId="123"/>
          <ac:spMkLst>
            <pc:docMk/>
            <pc:sldMk cId="3957139472" sldId="284"/>
            <ac:spMk id="2" creationId="{7C73CE56-EDFF-4807-98D5-5BD2C3C14899}"/>
          </ac:spMkLst>
        </pc:spChg>
        <pc:spChg chg="del">
          <ac:chgData name="RAMIRO ISRAEL VIVANCO GUALAN" userId="0bdd1536-f321-41a3-8567-982394913346" providerId="ADAL" clId="{2DCB49FB-6A3F-477C-88B9-0B7FAA30A873}" dt="2021-05-25T23:19:49.080" v="280"/>
          <ac:spMkLst>
            <pc:docMk/>
            <pc:sldMk cId="3957139472" sldId="284"/>
            <ac:spMk id="4" creationId="{60DCDDB8-5A51-432C-B6C5-EE1FE489BCD8}"/>
          </ac:spMkLst>
        </pc:spChg>
        <pc:spChg chg="mod">
          <ac:chgData name="RAMIRO ISRAEL VIVANCO GUALAN" userId="0bdd1536-f321-41a3-8567-982394913346" providerId="ADAL" clId="{2DCB49FB-6A3F-477C-88B9-0B7FAA30A873}" dt="2021-05-26T00:09:44.084" v="909" actId="20577"/>
          <ac:spMkLst>
            <pc:docMk/>
            <pc:sldMk cId="3957139472" sldId="284"/>
            <ac:spMk id="5" creationId="{3BD0FB38-7921-4C20-ADA6-0463C25CA8DE}"/>
          </ac:spMkLst>
        </pc:spChg>
        <pc:spChg chg="del mod">
          <ac:chgData name="RAMIRO ISRAEL VIVANCO GUALAN" userId="0bdd1536-f321-41a3-8567-982394913346" providerId="ADAL" clId="{2DCB49FB-6A3F-477C-88B9-0B7FAA30A873}" dt="2021-05-25T23:22:13.772" v="297" actId="478"/>
          <ac:spMkLst>
            <pc:docMk/>
            <pc:sldMk cId="3957139472" sldId="284"/>
            <ac:spMk id="6" creationId="{38508825-591B-4F97-913A-BF06771A9B9C}"/>
          </ac:spMkLst>
        </pc:spChg>
        <pc:spChg chg="del mod">
          <ac:chgData name="RAMIRO ISRAEL VIVANCO GUALAN" userId="0bdd1536-f321-41a3-8567-982394913346" providerId="ADAL" clId="{2DCB49FB-6A3F-477C-88B9-0B7FAA30A873}" dt="2021-05-25T23:22:13.772" v="297" actId="478"/>
          <ac:spMkLst>
            <pc:docMk/>
            <pc:sldMk cId="3957139472" sldId="284"/>
            <ac:spMk id="7" creationId="{E2731860-B3D1-42F5-8851-25381F554D02}"/>
          </ac:spMkLst>
        </pc:spChg>
        <pc:spChg chg="del">
          <ac:chgData name="RAMIRO ISRAEL VIVANCO GUALAN" userId="0bdd1536-f321-41a3-8567-982394913346" providerId="ADAL" clId="{2DCB49FB-6A3F-477C-88B9-0B7FAA30A873}" dt="2021-05-25T23:22:13.772" v="297" actId="478"/>
          <ac:spMkLst>
            <pc:docMk/>
            <pc:sldMk cId="3957139472" sldId="284"/>
            <ac:spMk id="8" creationId="{C74E951A-FCDC-4EC4-85F0-8729B0F85DA7}"/>
          </ac:spMkLst>
        </pc:spChg>
        <pc:spChg chg="del">
          <ac:chgData name="RAMIRO ISRAEL VIVANCO GUALAN" userId="0bdd1536-f321-41a3-8567-982394913346" providerId="ADAL" clId="{2DCB49FB-6A3F-477C-88B9-0B7FAA30A873}" dt="2021-05-25T23:22:13.772" v="297" actId="478"/>
          <ac:spMkLst>
            <pc:docMk/>
            <pc:sldMk cId="3957139472" sldId="284"/>
            <ac:spMk id="9" creationId="{D426B764-5FAE-4210-969A-6DBDCEC8B202}"/>
          </ac:spMkLst>
        </pc:spChg>
        <pc:spChg chg="del">
          <ac:chgData name="RAMIRO ISRAEL VIVANCO GUALAN" userId="0bdd1536-f321-41a3-8567-982394913346" providerId="ADAL" clId="{2DCB49FB-6A3F-477C-88B9-0B7FAA30A873}" dt="2021-05-25T23:22:13.772" v="297" actId="478"/>
          <ac:spMkLst>
            <pc:docMk/>
            <pc:sldMk cId="3957139472" sldId="284"/>
            <ac:spMk id="10" creationId="{56D19B30-967F-4B76-9158-22FE1627BC5C}"/>
          </ac:spMkLst>
        </pc:spChg>
        <pc:spChg chg="del">
          <ac:chgData name="RAMIRO ISRAEL VIVANCO GUALAN" userId="0bdd1536-f321-41a3-8567-982394913346" providerId="ADAL" clId="{2DCB49FB-6A3F-477C-88B9-0B7FAA30A873}" dt="2021-05-25T23:22:13.772" v="297" actId="478"/>
          <ac:spMkLst>
            <pc:docMk/>
            <pc:sldMk cId="3957139472" sldId="284"/>
            <ac:spMk id="11" creationId="{42EB092C-CC86-459C-BEC2-C43B693A9C0E}"/>
          </ac:spMkLst>
        </pc:spChg>
        <pc:spChg chg="add del mod">
          <ac:chgData name="RAMIRO ISRAEL VIVANCO GUALAN" userId="0bdd1536-f321-41a3-8567-982394913346" providerId="ADAL" clId="{2DCB49FB-6A3F-477C-88B9-0B7FAA30A873}" dt="2021-05-26T00:01:50.493" v="865" actId="478"/>
          <ac:spMkLst>
            <pc:docMk/>
            <pc:sldMk cId="3957139472" sldId="284"/>
            <ac:spMk id="14" creationId="{B145D266-BE47-4CDD-A063-07F4B4AE7BAE}"/>
          </ac:spMkLst>
        </pc:spChg>
        <pc:spChg chg="add del mod">
          <ac:chgData name="RAMIRO ISRAEL VIVANCO GUALAN" userId="0bdd1536-f321-41a3-8567-982394913346" providerId="ADAL" clId="{2DCB49FB-6A3F-477C-88B9-0B7FAA30A873}" dt="2021-05-26T00:01:52.229" v="866" actId="478"/>
          <ac:spMkLst>
            <pc:docMk/>
            <pc:sldMk cId="3957139472" sldId="284"/>
            <ac:spMk id="16" creationId="{BDF01710-2938-45FC-A969-3314776C6E1D}"/>
          </ac:spMkLst>
        </pc:spChg>
        <pc:spChg chg="add del mod">
          <ac:chgData name="RAMIRO ISRAEL VIVANCO GUALAN" userId="0bdd1536-f321-41a3-8567-982394913346" providerId="ADAL" clId="{2DCB49FB-6A3F-477C-88B9-0B7FAA30A873}" dt="2021-05-26T00:01:53.835" v="868" actId="478"/>
          <ac:spMkLst>
            <pc:docMk/>
            <pc:sldMk cId="3957139472" sldId="284"/>
            <ac:spMk id="18" creationId="{F9D3D30B-14EA-4B8C-8FD4-E7BAF3A05A52}"/>
          </ac:spMkLst>
        </pc:spChg>
        <pc:spChg chg="add del mod">
          <ac:chgData name="RAMIRO ISRAEL VIVANCO GUALAN" userId="0bdd1536-f321-41a3-8567-982394913346" providerId="ADAL" clId="{2DCB49FB-6A3F-477C-88B9-0B7FAA30A873}" dt="2021-05-26T00:01:46.889" v="863" actId="478"/>
          <ac:spMkLst>
            <pc:docMk/>
            <pc:sldMk cId="3957139472" sldId="284"/>
            <ac:spMk id="19" creationId="{8A4FF5D3-5DCA-49F9-A6AA-6FC9A3CF2CFB}"/>
          </ac:spMkLst>
        </pc:spChg>
        <pc:spChg chg="add del mod">
          <ac:chgData name="RAMIRO ISRAEL VIVANCO GUALAN" userId="0bdd1536-f321-41a3-8567-982394913346" providerId="ADAL" clId="{2DCB49FB-6A3F-477C-88B9-0B7FAA30A873}" dt="2021-05-26T00:01:46.889" v="863" actId="478"/>
          <ac:spMkLst>
            <pc:docMk/>
            <pc:sldMk cId="3957139472" sldId="284"/>
            <ac:spMk id="21" creationId="{000E8E76-727A-4DC1-B7B2-B316F421C6E5}"/>
          </ac:spMkLst>
        </pc:spChg>
        <pc:spChg chg="add del mod">
          <ac:chgData name="RAMIRO ISRAEL VIVANCO GUALAN" userId="0bdd1536-f321-41a3-8567-982394913346" providerId="ADAL" clId="{2DCB49FB-6A3F-477C-88B9-0B7FAA30A873}" dt="2021-05-26T00:01:56.896" v="870" actId="478"/>
          <ac:spMkLst>
            <pc:docMk/>
            <pc:sldMk cId="3957139472" sldId="284"/>
            <ac:spMk id="23" creationId="{1E096D47-7962-4AA2-9987-F2E32910AF09}"/>
          </ac:spMkLst>
        </pc:spChg>
        <pc:spChg chg="add del mod">
          <ac:chgData name="RAMIRO ISRAEL VIVANCO GUALAN" userId="0bdd1536-f321-41a3-8567-982394913346" providerId="ADAL" clId="{2DCB49FB-6A3F-477C-88B9-0B7FAA30A873}" dt="2021-05-26T00:01:46.889" v="863" actId="478"/>
          <ac:spMkLst>
            <pc:docMk/>
            <pc:sldMk cId="3957139472" sldId="284"/>
            <ac:spMk id="24" creationId="{C3A72675-1496-46E1-8997-5D0E538AEA57}"/>
          </ac:spMkLst>
        </pc:spChg>
        <pc:spChg chg="add del mod">
          <ac:chgData name="RAMIRO ISRAEL VIVANCO GUALAN" userId="0bdd1536-f321-41a3-8567-982394913346" providerId="ADAL" clId="{2DCB49FB-6A3F-477C-88B9-0B7FAA30A873}" dt="2021-05-26T00:01:50.493" v="865" actId="478"/>
          <ac:spMkLst>
            <pc:docMk/>
            <pc:sldMk cId="3957139472" sldId="284"/>
            <ac:spMk id="26" creationId="{6F5C9021-4CD2-4756-A019-14F8F379188E}"/>
          </ac:spMkLst>
        </pc:spChg>
        <pc:spChg chg="add del mod">
          <ac:chgData name="RAMIRO ISRAEL VIVANCO GUALAN" userId="0bdd1536-f321-41a3-8567-982394913346" providerId="ADAL" clId="{2DCB49FB-6A3F-477C-88B9-0B7FAA30A873}" dt="2021-05-26T00:01:50.493" v="865" actId="478"/>
          <ac:spMkLst>
            <pc:docMk/>
            <pc:sldMk cId="3957139472" sldId="284"/>
            <ac:spMk id="28" creationId="{E04382D6-24B1-468F-B933-51E3918E9B80}"/>
          </ac:spMkLst>
        </pc:spChg>
        <pc:spChg chg="add mod">
          <ac:chgData name="RAMIRO ISRAEL VIVANCO GUALAN" userId="0bdd1536-f321-41a3-8567-982394913346" providerId="ADAL" clId="{2DCB49FB-6A3F-477C-88B9-0B7FAA30A873}" dt="2021-05-26T00:09:55.522" v="911" actId="21"/>
          <ac:spMkLst>
            <pc:docMk/>
            <pc:sldMk cId="3957139472" sldId="284"/>
            <ac:spMk id="29" creationId="{DC11C04C-944F-4F3B-83BA-9C33AF8D3E04}"/>
          </ac:spMkLst>
        </pc:spChg>
        <pc:spChg chg="add del mod">
          <ac:chgData name="RAMIRO ISRAEL VIVANCO GUALAN" userId="0bdd1536-f321-41a3-8567-982394913346" providerId="ADAL" clId="{2DCB49FB-6A3F-477C-88B9-0B7FAA30A873}" dt="2021-05-25T23:48:44.223" v="461"/>
          <ac:spMkLst>
            <pc:docMk/>
            <pc:sldMk cId="3957139472" sldId="284"/>
            <ac:spMk id="31" creationId="{26609589-768D-4042-A740-41816DD11337}"/>
          </ac:spMkLst>
        </pc:spChg>
        <pc:spChg chg="add del mod">
          <ac:chgData name="RAMIRO ISRAEL VIVANCO GUALAN" userId="0bdd1536-f321-41a3-8567-982394913346" providerId="ADAL" clId="{2DCB49FB-6A3F-477C-88B9-0B7FAA30A873}" dt="2021-05-26T00:01:50.493" v="865" actId="478"/>
          <ac:spMkLst>
            <pc:docMk/>
            <pc:sldMk cId="3957139472" sldId="284"/>
            <ac:spMk id="35" creationId="{A8129291-5B96-4458-AECB-BBC19D92C5EB}"/>
          </ac:spMkLst>
        </pc:spChg>
        <pc:spChg chg="add del mod">
          <ac:chgData name="RAMIRO ISRAEL VIVANCO GUALAN" userId="0bdd1536-f321-41a3-8567-982394913346" providerId="ADAL" clId="{2DCB49FB-6A3F-477C-88B9-0B7FAA30A873}" dt="2021-05-26T00:01:59.004" v="871" actId="478"/>
          <ac:spMkLst>
            <pc:docMk/>
            <pc:sldMk cId="3957139472" sldId="284"/>
            <ac:spMk id="37" creationId="{F3DED5DF-031A-4A65-AA36-DA5E042E63B4}"/>
          </ac:spMkLst>
        </pc:spChg>
        <pc:spChg chg="add del mod">
          <ac:chgData name="RAMIRO ISRAEL VIVANCO GUALAN" userId="0bdd1536-f321-41a3-8567-982394913346" providerId="ADAL" clId="{2DCB49FB-6A3F-477C-88B9-0B7FAA30A873}" dt="2021-05-26T00:01:59.004" v="871" actId="478"/>
          <ac:spMkLst>
            <pc:docMk/>
            <pc:sldMk cId="3957139472" sldId="284"/>
            <ac:spMk id="39" creationId="{9090214C-1666-4F04-A93C-129056304938}"/>
          </ac:spMkLst>
        </pc:spChg>
        <pc:spChg chg="add del mod">
          <ac:chgData name="RAMIRO ISRAEL VIVANCO GUALAN" userId="0bdd1536-f321-41a3-8567-982394913346" providerId="ADAL" clId="{2DCB49FB-6A3F-477C-88B9-0B7FAA30A873}" dt="2021-05-26T00:01:54.817" v="869" actId="478"/>
          <ac:spMkLst>
            <pc:docMk/>
            <pc:sldMk cId="3957139472" sldId="284"/>
            <ac:spMk id="41" creationId="{13F56704-10DF-49C0-9427-7A058F00EB6F}"/>
          </ac:spMkLst>
        </pc:spChg>
        <pc:spChg chg="add del mod">
          <ac:chgData name="RAMIRO ISRAEL VIVANCO GUALAN" userId="0bdd1536-f321-41a3-8567-982394913346" providerId="ADAL" clId="{2DCB49FB-6A3F-477C-88B9-0B7FAA30A873}" dt="2021-05-26T00:02:02.792" v="872" actId="478"/>
          <ac:spMkLst>
            <pc:docMk/>
            <pc:sldMk cId="3957139472" sldId="284"/>
            <ac:spMk id="43" creationId="{9308DEF0-2E56-4634-BB85-02FD594367A0}"/>
          </ac:spMkLst>
        </pc:spChg>
        <pc:spChg chg="add del mod">
          <ac:chgData name="RAMIRO ISRAEL VIVANCO GUALAN" userId="0bdd1536-f321-41a3-8567-982394913346" providerId="ADAL" clId="{2DCB49FB-6A3F-477C-88B9-0B7FAA30A873}" dt="2021-05-26T00:01:59.004" v="871" actId="478"/>
          <ac:spMkLst>
            <pc:docMk/>
            <pc:sldMk cId="3957139472" sldId="284"/>
            <ac:spMk id="45" creationId="{CC5A0E18-4065-435F-B870-AD791B98F1FE}"/>
          </ac:spMkLst>
        </pc:spChg>
        <pc:spChg chg="add mod">
          <ac:chgData name="RAMIRO ISRAEL VIVANCO GUALAN" userId="0bdd1536-f321-41a3-8567-982394913346" providerId="ADAL" clId="{2DCB49FB-6A3F-477C-88B9-0B7FAA30A873}" dt="2021-05-26T00:26:36.106" v="1752" actId="20577"/>
          <ac:spMkLst>
            <pc:docMk/>
            <pc:sldMk cId="3957139472" sldId="284"/>
            <ac:spMk id="47" creationId="{33F4FBA9-305B-4288-A181-C5EBB0FA3BD3}"/>
          </ac:spMkLst>
        </pc:spChg>
        <pc:spChg chg="add del">
          <ac:chgData name="RAMIRO ISRAEL VIVANCO GUALAN" userId="0bdd1536-f321-41a3-8567-982394913346" providerId="ADAL" clId="{2DCB49FB-6A3F-477C-88B9-0B7FAA30A873}" dt="2021-05-26T00:05:03.599" v="887"/>
          <ac:spMkLst>
            <pc:docMk/>
            <pc:sldMk cId="3957139472" sldId="284"/>
            <ac:spMk id="48" creationId="{62C3FAEE-8E9B-46E7-96C6-FCAA2716D6CA}"/>
          </ac:spMkLst>
        </pc:spChg>
        <pc:spChg chg="add mod ord">
          <ac:chgData name="RAMIRO ISRAEL VIVANCO GUALAN" userId="0bdd1536-f321-41a3-8567-982394913346" providerId="ADAL" clId="{2DCB49FB-6A3F-477C-88B9-0B7FAA30A873}" dt="2021-05-26T01:43:12.558" v="2927" actId="14100"/>
          <ac:spMkLst>
            <pc:docMk/>
            <pc:sldMk cId="3957139472" sldId="284"/>
            <ac:spMk id="49" creationId="{D56A8A55-D7EF-408B-9D67-1B1B66C4A5D0}"/>
          </ac:spMkLst>
        </pc:spChg>
        <pc:picChg chg="add del mod">
          <ac:chgData name="RAMIRO ISRAEL VIVANCO GUALAN" userId="0bdd1536-f321-41a3-8567-982394913346" providerId="ADAL" clId="{2DCB49FB-6A3F-477C-88B9-0B7FAA30A873}" dt="2021-05-25T23:45:57.642" v="423" actId="478"/>
          <ac:picMkLst>
            <pc:docMk/>
            <pc:sldMk cId="3957139472" sldId="284"/>
            <ac:picMk id="13" creationId="{14C51A8C-E504-4B3D-80E9-D985FB1B9B02}"/>
          </ac:picMkLst>
        </pc:picChg>
        <pc:picChg chg="add del mod">
          <ac:chgData name="RAMIRO ISRAEL VIVANCO GUALAN" userId="0bdd1536-f321-41a3-8567-982394913346" providerId="ADAL" clId="{2DCB49FB-6A3F-477C-88B9-0B7FAA30A873}" dt="2021-05-26T00:01:46.889" v="863" actId="478"/>
          <ac:picMkLst>
            <pc:docMk/>
            <pc:sldMk cId="3957139472" sldId="284"/>
            <ac:picMk id="15" creationId="{B857AF9B-9B6E-4FAD-B909-FE832CFAC2C8}"/>
          </ac:picMkLst>
        </pc:picChg>
        <pc:picChg chg="add del mod">
          <ac:chgData name="RAMIRO ISRAEL VIVANCO GUALAN" userId="0bdd1536-f321-41a3-8567-982394913346" providerId="ADAL" clId="{2DCB49FB-6A3F-477C-88B9-0B7FAA30A873}" dt="2021-05-26T00:01:46.889" v="863" actId="478"/>
          <ac:picMkLst>
            <pc:docMk/>
            <pc:sldMk cId="3957139472" sldId="284"/>
            <ac:picMk id="20" creationId="{D95531F1-75D3-4AEA-B3BF-B61DE233B68B}"/>
          </ac:picMkLst>
        </pc:picChg>
        <pc:picChg chg="add del mod">
          <ac:chgData name="RAMIRO ISRAEL VIVANCO GUALAN" userId="0bdd1536-f321-41a3-8567-982394913346" providerId="ADAL" clId="{2DCB49FB-6A3F-477C-88B9-0B7FAA30A873}" dt="2021-05-26T00:01:46.889" v="863" actId="478"/>
          <ac:picMkLst>
            <pc:docMk/>
            <pc:sldMk cId="3957139472" sldId="284"/>
            <ac:picMk id="25" creationId="{499FADAF-7516-474F-8810-81CDE2A2A323}"/>
          </ac:picMkLst>
        </pc:picChg>
        <pc:picChg chg="add mod">
          <ac:chgData name="RAMIRO ISRAEL VIVANCO GUALAN" userId="0bdd1536-f321-41a3-8567-982394913346" providerId="ADAL" clId="{2DCB49FB-6A3F-477C-88B9-0B7FAA30A873}" dt="2021-05-25T23:48:48.081" v="462" actId="14100"/>
          <ac:picMkLst>
            <pc:docMk/>
            <pc:sldMk cId="3957139472" sldId="284"/>
            <ac:picMk id="33" creationId="{99E578B3-9850-4A3A-A689-9FD2CED0AB01}"/>
          </ac:picMkLst>
        </pc:picChg>
        <pc:cxnChg chg="add del mod">
          <ac:chgData name="RAMIRO ISRAEL VIVANCO GUALAN" userId="0bdd1536-f321-41a3-8567-982394913346" providerId="ADAL" clId="{2DCB49FB-6A3F-477C-88B9-0B7FAA30A873}" dt="2021-05-26T00:01:50.493" v="865" actId="478"/>
          <ac:cxnSpMkLst>
            <pc:docMk/>
            <pc:sldMk cId="3957139472" sldId="284"/>
            <ac:cxnSpMk id="17" creationId="{41C3A472-60DB-4A61-AB4B-A68A0F346999}"/>
          </ac:cxnSpMkLst>
        </pc:cxnChg>
        <pc:cxnChg chg="add del mod">
          <ac:chgData name="RAMIRO ISRAEL VIVANCO GUALAN" userId="0bdd1536-f321-41a3-8567-982394913346" providerId="ADAL" clId="{2DCB49FB-6A3F-477C-88B9-0B7FAA30A873}" dt="2021-05-26T00:01:46.889" v="863" actId="478"/>
          <ac:cxnSpMkLst>
            <pc:docMk/>
            <pc:sldMk cId="3957139472" sldId="284"/>
            <ac:cxnSpMk id="22" creationId="{3562C0A7-AB01-417A-8C25-908B8510FF48}"/>
          </ac:cxnSpMkLst>
        </pc:cxnChg>
        <pc:cxnChg chg="add del mod">
          <ac:chgData name="RAMIRO ISRAEL VIVANCO GUALAN" userId="0bdd1536-f321-41a3-8567-982394913346" providerId="ADAL" clId="{2DCB49FB-6A3F-477C-88B9-0B7FAA30A873}" dt="2021-05-26T00:01:46.889" v="863" actId="478"/>
          <ac:cxnSpMkLst>
            <pc:docMk/>
            <pc:sldMk cId="3957139472" sldId="284"/>
            <ac:cxnSpMk id="27" creationId="{8D535DD8-F93B-44F8-AEF4-D7D2D45326BF}"/>
          </ac:cxnSpMkLst>
        </pc:cxnChg>
      </pc:sldChg>
      <pc:sldChg chg="new del">
        <pc:chgData name="RAMIRO ISRAEL VIVANCO GUALAN" userId="0bdd1536-f321-41a3-8567-982394913346" providerId="ADAL" clId="{2DCB49FB-6A3F-477C-88B9-0B7FAA30A873}" dt="2021-05-26T00:35:17.736" v="1839" actId="680"/>
        <pc:sldMkLst>
          <pc:docMk/>
          <pc:sldMk cId="277498461" sldId="285"/>
        </pc:sldMkLst>
      </pc:sldChg>
      <pc:sldChg chg="addSp delSp modSp new mod ord">
        <pc:chgData name="RAMIRO ISRAEL VIVANCO GUALAN" userId="0bdd1536-f321-41a3-8567-982394913346" providerId="ADAL" clId="{2DCB49FB-6A3F-477C-88B9-0B7FAA30A873}" dt="2021-05-28T02:23:01.597" v="3136" actId="113"/>
        <pc:sldMkLst>
          <pc:docMk/>
          <pc:sldMk cId="911080953" sldId="285"/>
        </pc:sldMkLst>
        <pc:spChg chg="add del">
          <ac:chgData name="RAMIRO ISRAEL VIVANCO GUALAN" userId="0bdd1536-f321-41a3-8567-982394913346" providerId="ADAL" clId="{2DCB49FB-6A3F-477C-88B9-0B7FAA30A873}" dt="2021-05-26T01:53:26.473" v="3031" actId="3680"/>
          <ac:spMkLst>
            <pc:docMk/>
            <pc:sldMk cId="911080953" sldId="285"/>
            <ac:spMk id="2" creationId="{1964F878-654C-4A7A-A7B3-FEA500F27276}"/>
          </ac:spMkLst>
        </pc:spChg>
        <pc:spChg chg="del">
          <ac:chgData name="RAMIRO ISRAEL VIVANCO GUALAN" userId="0bdd1536-f321-41a3-8567-982394913346" providerId="ADAL" clId="{2DCB49FB-6A3F-477C-88B9-0B7FAA30A873}" dt="2021-05-26T01:54:04.280" v="3036" actId="478"/>
          <ac:spMkLst>
            <pc:docMk/>
            <pc:sldMk cId="911080953" sldId="285"/>
            <ac:spMk id="3" creationId="{5341101C-6398-4DFE-9BF8-8D25DD8C88AC}"/>
          </ac:spMkLst>
        </pc:spChg>
        <pc:spChg chg="del">
          <ac:chgData name="RAMIRO ISRAEL VIVANCO GUALAN" userId="0bdd1536-f321-41a3-8567-982394913346" providerId="ADAL" clId="{2DCB49FB-6A3F-477C-88B9-0B7FAA30A873}" dt="2021-05-26T01:54:13.044" v="3039" actId="478"/>
          <ac:spMkLst>
            <pc:docMk/>
            <pc:sldMk cId="911080953" sldId="285"/>
            <ac:spMk id="4" creationId="{2D72433A-3D73-457C-83ED-2BB07A104EC6}"/>
          </ac:spMkLst>
        </pc:spChg>
        <pc:spChg chg="mod">
          <ac:chgData name="RAMIRO ISRAEL VIVANCO GUALAN" userId="0bdd1536-f321-41a3-8567-982394913346" providerId="ADAL" clId="{2DCB49FB-6A3F-477C-88B9-0B7FAA30A873}" dt="2021-05-26T01:51:31.318" v="2984"/>
          <ac:spMkLst>
            <pc:docMk/>
            <pc:sldMk cId="911080953" sldId="285"/>
            <ac:spMk id="5" creationId="{D8E78AD5-EE18-4832-9CF1-599970CEAF0E}"/>
          </ac:spMkLst>
        </pc:spChg>
        <pc:spChg chg="mod">
          <ac:chgData name="RAMIRO ISRAEL VIVANCO GUALAN" userId="0bdd1536-f321-41a3-8567-982394913346" providerId="ADAL" clId="{2DCB49FB-6A3F-477C-88B9-0B7FAA30A873}" dt="2021-05-28T02:22:15.109" v="3119" actId="14100"/>
          <ac:spMkLst>
            <pc:docMk/>
            <pc:sldMk cId="911080953" sldId="285"/>
            <ac:spMk id="6" creationId="{83541042-2FF8-4C01-B4DA-D7FD5D83F1A2}"/>
          </ac:spMkLst>
        </pc:spChg>
        <pc:spChg chg="mod">
          <ac:chgData name="RAMIRO ISRAEL VIVANCO GUALAN" userId="0bdd1536-f321-41a3-8567-982394913346" providerId="ADAL" clId="{2DCB49FB-6A3F-477C-88B9-0B7FAA30A873}" dt="2021-05-28T02:22:27.716" v="3124" actId="14100"/>
          <ac:spMkLst>
            <pc:docMk/>
            <pc:sldMk cId="911080953" sldId="285"/>
            <ac:spMk id="8" creationId="{9274B512-AA7F-4AFD-897C-339591FF372D}"/>
          </ac:spMkLst>
        </pc:spChg>
        <pc:spChg chg="mod">
          <ac:chgData name="RAMIRO ISRAEL VIVANCO GUALAN" userId="0bdd1536-f321-41a3-8567-982394913346" providerId="ADAL" clId="{2DCB49FB-6A3F-477C-88B9-0B7FAA30A873}" dt="2021-05-28T02:22:56.092" v="3133" actId="14100"/>
          <ac:spMkLst>
            <pc:docMk/>
            <pc:sldMk cId="911080953" sldId="285"/>
            <ac:spMk id="9" creationId="{C43E0678-C92A-4B2F-9E59-48E9801B0DBE}"/>
          </ac:spMkLst>
        </pc:spChg>
        <pc:spChg chg="del">
          <ac:chgData name="RAMIRO ISRAEL VIVANCO GUALAN" userId="0bdd1536-f321-41a3-8567-982394913346" providerId="ADAL" clId="{2DCB49FB-6A3F-477C-88B9-0B7FAA30A873}" dt="2021-05-26T01:51:39.822" v="2985" actId="478"/>
          <ac:spMkLst>
            <pc:docMk/>
            <pc:sldMk cId="911080953" sldId="285"/>
            <ac:spMk id="10" creationId="{68FB8D1D-7E97-40D2-8311-24D4C9373028}"/>
          </ac:spMkLst>
        </pc:spChg>
        <pc:graphicFrameChg chg="add del mod modGraphic">
          <ac:chgData name="RAMIRO ISRAEL VIVANCO GUALAN" userId="0bdd1536-f321-41a3-8567-982394913346" providerId="ADAL" clId="{2DCB49FB-6A3F-477C-88B9-0B7FAA30A873}" dt="2021-05-28T02:21:37.640" v="3108" actId="478"/>
          <ac:graphicFrameMkLst>
            <pc:docMk/>
            <pc:sldMk cId="911080953" sldId="285"/>
            <ac:graphicFrameMk id="2" creationId="{8CB29EE1-191C-473D-AAA7-6D2B9D10DBF5}"/>
          </ac:graphicFrameMkLst>
        </pc:graphicFrameChg>
        <pc:graphicFrameChg chg="add del mod ord modGraphic">
          <ac:chgData name="RAMIRO ISRAEL VIVANCO GUALAN" userId="0bdd1536-f321-41a3-8567-982394913346" providerId="ADAL" clId="{2DCB49FB-6A3F-477C-88B9-0B7FAA30A873}" dt="2021-05-26T01:53:07.032" v="3030" actId="3680"/>
          <ac:graphicFrameMkLst>
            <pc:docMk/>
            <pc:sldMk cId="911080953" sldId="285"/>
            <ac:graphicFrameMk id="13" creationId="{40AD23E3-3625-49BF-9C5D-211F3E91DBE7}"/>
          </ac:graphicFrameMkLst>
        </pc:graphicFrameChg>
        <pc:graphicFrameChg chg="add mod ord modGraphic">
          <ac:chgData name="RAMIRO ISRAEL VIVANCO GUALAN" userId="0bdd1536-f321-41a3-8567-982394913346" providerId="ADAL" clId="{2DCB49FB-6A3F-477C-88B9-0B7FAA30A873}" dt="2021-05-28T02:22:11.645" v="3118" actId="14100"/>
          <ac:graphicFrameMkLst>
            <pc:docMk/>
            <pc:sldMk cId="911080953" sldId="285"/>
            <ac:graphicFrameMk id="14" creationId="{472A8B1B-13E3-44F6-B095-4285B461587A}"/>
          </ac:graphicFrameMkLst>
        </pc:graphicFrameChg>
        <pc:graphicFrameChg chg="add mod modGraphic">
          <ac:chgData name="RAMIRO ISRAEL VIVANCO GUALAN" userId="0bdd1536-f321-41a3-8567-982394913346" providerId="ADAL" clId="{2DCB49FB-6A3F-477C-88B9-0B7FAA30A873}" dt="2021-05-28T02:22:25.499" v="3123" actId="14734"/>
          <ac:graphicFrameMkLst>
            <pc:docMk/>
            <pc:sldMk cId="911080953" sldId="285"/>
            <ac:graphicFrameMk id="15" creationId="{30203C05-CF12-4E2C-892B-89CD04A6BF47}"/>
          </ac:graphicFrameMkLst>
        </pc:graphicFrameChg>
        <pc:graphicFrameChg chg="add mod modGraphic">
          <ac:chgData name="RAMIRO ISRAEL VIVANCO GUALAN" userId="0bdd1536-f321-41a3-8567-982394913346" providerId="ADAL" clId="{2DCB49FB-6A3F-477C-88B9-0B7FAA30A873}" dt="2021-05-28T02:23:01.597" v="3136" actId="113"/>
          <ac:graphicFrameMkLst>
            <pc:docMk/>
            <pc:sldMk cId="911080953" sldId="285"/>
            <ac:graphicFrameMk id="16" creationId="{B778AFD0-3626-4450-AC39-FAD1F292C5DF}"/>
          </ac:graphicFrameMkLst>
        </pc:graphicFrameChg>
      </pc:sldChg>
      <pc:sldChg chg="addSp delSp modSp new del mod">
        <pc:chgData name="RAMIRO ISRAEL VIVANCO GUALAN" userId="0bdd1536-f321-41a3-8567-982394913346" providerId="ADAL" clId="{2DCB49FB-6A3F-477C-88B9-0B7FAA30A873}" dt="2021-05-26T01:27:23.696" v="2670" actId="47"/>
        <pc:sldMkLst>
          <pc:docMk/>
          <pc:sldMk cId="1748821032" sldId="285"/>
        </pc:sldMkLst>
        <pc:spChg chg="del">
          <ac:chgData name="RAMIRO ISRAEL VIVANCO GUALAN" userId="0bdd1536-f321-41a3-8567-982394913346" providerId="ADAL" clId="{2DCB49FB-6A3F-477C-88B9-0B7FAA30A873}" dt="2021-05-26T01:25:50.289" v="2622" actId="478"/>
          <ac:spMkLst>
            <pc:docMk/>
            <pc:sldMk cId="1748821032" sldId="285"/>
            <ac:spMk id="2" creationId="{5484B379-B525-4D35-B188-DADCDE38DAA3}"/>
          </ac:spMkLst>
        </pc:spChg>
        <pc:spChg chg="del">
          <ac:chgData name="RAMIRO ISRAEL VIVANCO GUALAN" userId="0bdd1536-f321-41a3-8567-982394913346" providerId="ADAL" clId="{2DCB49FB-6A3F-477C-88B9-0B7FAA30A873}" dt="2021-05-26T01:25:50.289" v="2622" actId="478"/>
          <ac:spMkLst>
            <pc:docMk/>
            <pc:sldMk cId="1748821032" sldId="285"/>
            <ac:spMk id="3" creationId="{86BA791F-3B8F-4CB2-8446-99A54A0059B4}"/>
          </ac:spMkLst>
        </pc:spChg>
        <pc:spChg chg="del">
          <ac:chgData name="RAMIRO ISRAEL VIVANCO GUALAN" userId="0bdd1536-f321-41a3-8567-982394913346" providerId="ADAL" clId="{2DCB49FB-6A3F-477C-88B9-0B7FAA30A873}" dt="2021-05-26T01:25:50.289" v="2622" actId="478"/>
          <ac:spMkLst>
            <pc:docMk/>
            <pc:sldMk cId="1748821032" sldId="285"/>
            <ac:spMk id="4" creationId="{DA3D0E21-4E0D-4C4B-8284-75F1BCBE2CAD}"/>
          </ac:spMkLst>
        </pc:spChg>
        <pc:spChg chg="mod">
          <ac:chgData name="RAMIRO ISRAEL VIVANCO GUALAN" userId="0bdd1536-f321-41a3-8567-982394913346" providerId="ADAL" clId="{2DCB49FB-6A3F-477C-88B9-0B7FAA30A873}" dt="2021-05-26T01:26:05.424" v="2642" actId="20577"/>
          <ac:spMkLst>
            <pc:docMk/>
            <pc:sldMk cId="1748821032" sldId="285"/>
            <ac:spMk id="5" creationId="{73E5E998-E3F5-4D38-8233-82776D5E8DA9}"/>
          </ac:spMkLst>
        </pc:spChg>
        <pc:spChg chg="del">
          <ac:chgData name="RAMIRO ISRAEL VIVANCO GUALAN" userId="0bdd1536-f321-41a3-8567-982394913346" providerId="ADAL" clId="{2DCB49FB-6A3F-477C-88B9-0B7FAA30A873}" dt="2021-05-26T01:25:50.289" v="2622" actId="478"/>
          <ac:spMkLst>
            <pc:docMk/>
            <pc:sldMk cId="1748821032" sldId="285"/>
            <ac:spMk id="6" creationId="{D655AA4F-213E-4445-9AE4-A22247D150DB}"/>
          </ac:spMkLst>
        </pc:spChg>
        <pc:spChg chg="del">
          <ac:chgData name="RAMIRO ISRAEL VIVANCO GUALAN" userId="0bdd1536-f321-41a3-8567-982394913346" providerId="ADAL" clId="{2DCB49FB-6A3F-477C-88B9-0B7FAA30A873}" dt="2021-05-26T01:25:50.289" v="2622" actId="478"/>
          <ac:spMkLst>
            <pc:docMk/>
            <pc:sldMk cId="1748821032" sldId="285"/>
            <ac:spMk id="8" creationId="{7BF99874-9DCB-4116-83ED-69690616B068}"/>
          </ac:spMkLst>
        </pc:spChg>
        <pc:spChg chg="del">
          <ac:chgData name="RAMIRO ISRAEL VIVANCO GUALAN" userId="0bdd1536-f321-41a3-8567-982394913346" providerId="ADAL" clId="{2DCB49FB-6A3F-477C-88B9-0B7FAA30A873}" dt="2021-05-26T01:25:50.289" v="2622" actId="478"/>
          <ac:spMkLst>
            <pc:docMk/>
            <pc:sldMk cId="1748821032" sldId="285"/>
            <ac:spMk id="9" creationId="{F8931637-EE9D-4823-93B7-C4B5E2C60588}"/>
          </ac:spMkLst>
        </pc:spChg>
        <pc:spChg chg="del">
          <ac:chgData name="RAMIRO ISRAEL VIVANCO GUALAN" userId="0bdd1536-f321-41a3-8567-982394913346" providerId="ADAL" clId="{2DCB49FB-6A3F-477C-88B9-0B7FAA30A873}" dt="2021-05-26T01:25:52.525" v="2623" actId="478"/>
          <ac:spMkLst>
            <pc:docMk/>
            <pc:sldMk cId="1748821032" sldId="285"/>
            <ac:spMk id="10" creationId="{7F20DF55-ECA3-4D3F-BA94-0B2755826422}"/>
          </ac:spMkLst>
        </pc:spChg>
        <pc:picChg chg="add mod">
          <ac:chgData name="RAMIRO ISRAEL VIVANCO GUALAN" userId="0bdd1536-f321-41a3-8567-982394913346" providerId="ADAL" clId="{2DCB49FB-6A3F-477C-88B9-0B7FAA30A873}" dt="2021-05-26T01:26:14.360" v="2645" actId="14100"/>
          <ac:picMkLst>
            <pc:docMk/>
            <pc:sldMk cId="1748821032" sldId="285"/>
            <ac:picMk id="12" creationId="{5417A818-976E-4033-A65C-6BDB43B3AB4B}"/>
          </ac:picMkLst>
        </pc:picChg>
      </pc:sldChg>
      <pc:sldChg chg="new del">
        <pc:chgData name="RAMIRO ISRAEL VIVANCO GUALAN" userId="0bdd1536-f321-41a3-8567-982394913346" providerId="ADAL" clId="{2DCB49FB-6A3F-477C-88B9-0B7FAA30A873}" dt="2021-05-26T01:49:15.300" v="2966" actId="680"/>
        <pc:sldMkLst>
          <pc:docMk/>
          <pc:sldMk cId="1950508989" sldId="285"/>
        </pc:sldMkLst>
      </pc:sldChg>
      <pc:sldChg chg="delSp modSp new del mod ord">
        <pc:chgData name="RAMIRO ISRAEL VIVANCO GUALAN" userId="0bdd1536-f321-41a3-8567-982394913346" providerId="ADAL" clId="{2DCB49FB-6A3F-477C-88B9-0B7FAA30A873}" dt="2021-05-28T02:20:39.480" v="3096" actId="47"/>
        <pc:sldMkLst>
          <pc:docMk/>
          <pc:sldMk cId="3582044935" sldId="286"/>
        </pc:sldMkLst>
        <pc:spChg chg="mod">
          <ac:chgData name="RAMIRO ISRAEL VIVANCO GUALAN" userId="0bdd1536-f321-41a3-8567-982394913346" providerId="ADAL" clId="{2DCB49FB-6A3F-477C-88B9-0B7FAA30A873}" dt="2021-05-26T01:51:07.321" v="2978"/>
          <ac:spMkLst>
            <pc:docMk/>
            <pc:sldMk cId="3582044935" sldId="286"/>
            <ac:spMk id="2" creationId="{CDBF44E9-29EA-478D-B981-39A6A789A66A}"/>
          </ac:spMkLst>
        </pc:spChg>
        <pc:spChg chg="del">
          <ac:chgData name="RAMIRO ISRAEL VIVANCO GUALAN" userId="0bdd1536-f321-41a3-8567-982394913346" providerId="ADAL" clId="{2DCB49FB-6A3F-477C-88B9-0B7FAA30A873}" dt="2021-05-26T01:51:09.243" v="2979" actId="478"/>
          <ac:spMkLst>
            <pc:docMk/>
            <pc:sldMk cId="3582044935" sldId="286"/>
            <ac:spMk id="3" creationId="{8180FD43-9D8D-4680-A50C-AF7047AB60AE}"/>
          </ac:spMkLst>
        </pc:spChg>
        <pc:spChg chg="del">
          <ac:chgData name="RAMIRO ISRAEL VIVANCO GUALAN" userId="0bdd1536-f321-41a3-8567-982394913346" providerId="ADAL" clId="{2DCB49FB-6A3F-477C-88B9-0B7FAA30A873}" dt="2021-05-26T01:51:11.062" v="2980" actId="478"/>
          <ac:spMkLst>
            <pc:docMk/>
            <pc:sldMk cId="3582044935" sldId="286"/>
            <ac:spMk id="4" creationId="{CDB8CEA9-D693-41C9-9802-7C1CEA9F2676}"/>
          </ac:spMkLst>
        </pc:spChg>
        <pc:spChg chg="del">
          <ac:chgData name="RAMIRO ISRAEL VIVANCO GUALAN" userId="0bdd1536-f321-41a3-8567-982394913346" providerId="ADAL" clId="{2DCB49FB-6A3F-477C-88B9-0B7FAA30A873}" dt="2021-05-26T01:51:11.062" v="2980" actId="478"/>
          <ac:spMkLst>
            <pc:docMk/>
            <pc:sldMk cId="3582044935" sldId="286"/>
            <ac:spMk id="6" creationId="{2E024B2C-E718-4921-9AAC-D09B8E12BBB3}"/>
          </ac:spMkLst>
        </pc:spChg>
        <pc:spChg chg="del">
          <ac:chgData name="RAMIRO ISRAEL VIVANCO GUALAN" userId="0bdd1536-f321-41a3-8567-982394913346" providerId="ADAL" clId="{2DCB49FB-6A3F-477C-88B9-0B7FAA30A873}" dt="2021-05-26T01:51:11.062" v="2980" actId="478"/>
          <ac:spMkLst>
            <pc:docMk/>
            <pc:sldMk cId="3582044935" sldId="286"/>
            <ac:spMk id="7" creationId="{5C0555BC-3904-4429-BE76-382123727C2E}"/>
          </ac:spMkLst>
        </pc:spChg>
        <pc:spChg chg="del">
          <ac:chgData name="RAMIRO ISRAEL VIVANCO GUALAN" userId="0bdd1536-f321-41a3-8567-982394913346" providerId="ADAL" clId="{2DCB49FB-6A3F-477C-88B9-0B7FAA30A873}" dt="2021-05-26T01:51:11.062" v="2980" actId="478"/>
          <ac:spMkLst>
            <pc:docMk/>
            <pc:sldMk cId="3582044935" sldId="286"/>
            <ac:spMk id="8" creationId="{66631C26-78FC-4E84-81C8-1D2AA5B70948}"/>
          </ac:spMkLst>
        </pc:spChg>
        <pc:spChg chg="del">
          <ac:chgData name="RAMIRO ISRAEL VIVANCO GUALAN" userId="0bdd1536-f321-41a3-8567-982394913346" providerId="ADAL" clId="{2DCB49FB-6A3F-477C-88B9-0B7FAA30A873}" dt="2021-05-26T01:51:11.062" v="2980" actId="478"/>
          <ac:spMkLst>
            <pc:docMk/>
            <pc:sldMk cId="3582044935" sldId="286"/>
            <ac:spMk id="9" creationId="{DEC89C86-6F9A-40B8-B599-0DDB2D361B60}"/>
          </ac:spMkLst>
        </pc:spChg>
        <pc:spChg chg="del">
          <ac:chgData name="RAMIRO ISRAEL VIVANCO GUALAN" userId="0bdd1536-f321-41a3-8567-982394913346" providerId="ADAL" clId="{2DCB49FB-6A3F-477C-88B9-0B7FAA30A873}" dt="2021-05-26T01:51:11.062" v="2980" actId="478"/>
          <ac:spMkLst>
            <pc:docMk/>
            <pc:sldMk cId="3582044935" sldId="286"/>
            <ac:spMk id="10" creationId="{E6C130B5-67AC-4052-AFB1-CC596E82F6EE}"/>
          </ac:spMkLst>
        </pc:spChg>
      </pc:sldChg>
      <pc:sldChg chg="addSp delSp modSp add mod ord">
        <pc:chgData name="RAMIRO ISRAEL VIVANCO GUALAN" userId="0bdd1536-f321-41a3-8567-982394913346" providerId="ADAL" clId="{2DCB49FB-6A3F-477C-88B9-0B7FAA30A873}" dt="2021-05-28T16:17:05.491" v="3420" actId="14100"/>
        <pc:sldMkLst>
          <pc:docMk/>
          <pc:sldMk cId="3345905914" sldId="287"/>
        </pc:sldMkLst>
        <pc:spChg chg="mod">
          <ac:chgData name="RAMIRO ISRAEL VIVANCO GUALAN" userId="0bdd1536-f321-41a3-8567-982394913346" providerId="ADAL" clId="{2DCB49FB-6A3F-477C-88B9-0B7FAA30A873}" dt="2021-05-26T01:55:13.594" v="3080" actId="313"/>
          <ac:spMkLst>
            <pc:docMk/>
            <pc:sldMk cId="3345905914" sldId="287"/>
            <ac:spMk id="2" creationId="{1AC9E886-BD82-4757-912B-F7589A22164F}"/>
          </ac:spMkLst>
        </pc:spChg>
        <pc:spChg chg="mod">
          <ac:chgData name="RAMIRO ISRAEL VIVANCO GUALAN" userId="0bdd1536-f321-41a3-8567-982394913346" providerId="ADAL" clId="{2DCB49FB-6A3F-477C-88B9-0B7FAA30A873}" dt="2021-05-28T02:30:37.501" v="3181" actId="20577"/>
          <ac:spMkLst>
            <pc:docMk/>
            <pc:sldMk cId="3345905914" sldId="287"/>
            <ac:spMk id="5" creationId="{F58C420A-3AEC-4BE5-BD90-C854A306696C}"/>
          </ac:spMkLst>
        </pc:spChg>
        <pc:picChg chg="mod modCrop">
          <ac:chgData name="RAMIRO ISRAEL VIVANCO GUALAN" userId="0bdd1536-f321-41a3-8567-982394913346" providerId="ADAL" clId="{2DCB49FB-6A3F-477C-88B9-0B7FAA30A873}" dt="2021-05-28T16:17:05.491" v="3420" actId="14100"/>
          <ac:picMkLst>
            <pc:docMk/>
            <pc:sldMk cId="3345905914" sldId="287"/>
            <ac:picMk id="14" creationId="{DF80E271-E84B-449B-9CF0-F34E075335A6}"/>
          </ac:picMkLst>
        </pc:picChg>
        <pc:picChg chg="add del mod">
          <ac:chgData name="RAMIRO ISRAEL VIVANCO GUALAN" userId="0bdd1536-f321-41a3-8567-982394913346" providerId="ADAL" clId="{2DCB49FB-6A3F-477C-88B9-0B7FAA30A873}" dt="2021-05-28T02:24:34.667" v="3164" actId="14100"/>
          <ac:picMkLst>
            <pc:docMk/>
            <pc:sldMk cId="3345905914" sldId="287"/>
            <ac:picMk id="22" creationId="{80CE4011-5ADA-4192-BC93-8F51936B1D9C}"/>
          </ac:picMkLst>
        </pc:picChg>
      </pc:sldChg>
      <pc:sldChg chg="new del">
        <pc:chgData name="RAMIRO ISRAEL VIVANCO GUALAN" userId="0bdd1536-f321-41a3-8567-982394913346" providerId="ADAL" clId="{2DCB49FB-6A3F-477C-88B9-0B7FAA30A873}" dt="2021-05-26T01:54:42.666" v="3044" actId="680"/>
        <pc:sldMkLst>
          <pc:docMk/>
          <pc:sldMk cId="3535090483" sldId="287"/>
        </pc:sldMkLst>
      </pc:sldChg>
      <pc:sldChg chg="addSp delSp modSp new mod modClrScheme chgLayout">
        <pc:chgData name="RAMIRO ISRAEL VIVANCO GUALAN" userId="0bdd1536-f321-41a3-8567-982394913346" providerId="ADAL" clId="{2DCB49FB-6A3F-477C-88B9-0B7FAA30A873}" dt="2021-05-28T02:42:07.118" v="3419" actId="1038"/>
        <pc:sldMkLst>
          <pc:docMk/>
          <pc:sldMk cId="737246145" sldId="288"/>
        </pc:sldMkLst>
        <pc:spChg chg="del mod ord">
          <ac:chgData name="RAMIRO ISRAEL VIVANCO GUALAN" userId="0bdd1536-f321-41a3-8567-982394913346" providerId="ADAL" clId="{2DCB49FB-6A3F-477C-88B9-0B7FAA30A873}" dt="2021-05-28T02:31:21.196" v="3185" actId="700"/>
          <ac:spMkLst>
            <pc:docMk/>
            <pc:sldMk cId="737246145" sldId="288"/>
            <ac:spMk id="2" creationId="{8BA1811F-1A9B-49E9-B65E-F6E0E87CF786}"/>
          </ac:spMkLst>
        </pc:spChg>
        <pc:spChg chg="mod ord">
          <ac:chgData name="RAMIRO ISRAEL VIVANCO GUALAN" userId="0bdd1536-f321-41a3-8567-982394913346" providerId="ADAL" clId="{2DCB49FB-6A3F-477C-88B9-0B7FAA30A873}" dt="2021-05-28T02:31:21.196" v="3185" actId="700"/>
          <ac:spMkLst>
            <pc:docMk/>
            <pc:sldMk cId="737246145" sldId="288"/>
            <ac:spMk id="3" creationId="{97ABAE0E-53FC-445B-B498-D1AC303B414D}"/>
          </ac:spMkLst>
        </pc:spChg>
        <pc:spChg chg="del mod ord">
          <ac:chgData name="RAMIRO ISRAEL VIVANCO GUALAN" userId="0bdd1536-f321-41a3-8567-982394913346" providerId="ADAL" clId="{2DCB49FB-6A3F-477C-88B9-0B7FAA30A873}" dt="2021-05-28T02:31:21.196" v="3185" actId="700"/>
          <ac:spMkLst>
            <pc:docMk/>
            <pc:sldMk cId="737246145" sldId="288"/>
            <ac:spMk id="4" creationId="{C6A0D628-5E85-4CE3-9E0C-42F51F96449C}"/>
          </ac:spMkLst>
        </pc:spChg>
        <pc:spChg chg="del mod ord">
          <ac:chgData name="RAMIRO ISRAEL VIVANCO GUALAN" userId="0bdd1536-f321-41a3-8567-982394913346" providerId="ADAL" clId="{2DCB49FB-6A3F-477C-88B9-0B7FAA30A873}" dt="2021-05-28T02:31:21.196" v="3185" actId="700"/>
          <ac:spMkLst>
            <pc:docMk/>
            <pc:sldMk cId="737246145" sldId="288"/>
            <ac:spMk id="5" creationId="{AB57BC34-001A-4D01-B390-84EBD26FC305}"/>
          </ac:spMkLst>
        </pc:spChg>
        <pc:spChg chg="del mod ord">
          <ac:chgData name="RAMIRO ISRAEL VIVANCO GUALAN" userId="0bdd1536-f321-41a3-8567-982394913346" providerId="ADAL" clId="{2DCB49FB-6A3F-477C-88B9-0B7FAA30A873}" dt="2021-05-28T02:31:21.196" v="3185" actId="700"/>
          <ac:spMkLst>
            <pc:docMk/>
            <pc:sldMk cId="737246145" sldId="288"/>
            <ac:spMk id="6" creationId="{5F1BE35E-CB9D-40C7-BA6D-DB7855E2A3EE}"/>
          </ac:spMkLst>
        </pc:spChg>
        <pc:spChg chg="del mod ord">
          <ac:chgData name="RAMIRO ISRAEL VIVANCO GUALAN" userId="0bdd1536-f321-41a3-8567-982394913346" providerId="ADAL" clId="{2DCB49FB-6A3F-477C-88B9-0B7FAA30A873}" dt="2021-05-28T02:31:21.196" v="3185" actId="700"/>
          <ac:spMkLst>
            <pc:docMk/>
            <pc:sldMk cId="737246145" sldId="288"/>
            <ac:spMk id="7" creationId="{B1A4B4EA-C0E4-4964-A1EA-0EB2D604C24E}"/>
          </ac:spMkLst>
        </pc:spChg>
        <pc:spChg chg="del">
          <ac:chgData name="RAMIRO ISRAEL VIVANCO GUALAN" userId="0bdd1536-f321-41a3-8567-982394913346" providerId="ADAL" clId="{2DCB49FB-6A3F-477C-88B9-0B7FAA30A873}" dt="2021-05-28T02:31:21.196" v="3185" actId="700"/>
          <ac:spMkLst>
            <pc:docMk/>
            <pc:sldMk cId="737246145" sldId="288"/>
            <ac:spMk id="8" creationId="{081BCD1B-C523-47DC-835B-87D92BB6ABF0}"/>
          </ac:spMkLst>
        </pc:spChg>
        <pc:spChg chg="del">
          <ac:chgData name="RAMIRO ISRAEL VIVANCO GUALAN" userId="0bdd1536-f321-41a3-8567-982394913346" providerId="ADAL" clId="{2DCB49FB-6A3F-477C-88B9-0B7FAA30A873}" dt="2021-05-28T02:31:21.196" v="3185" actId="700"/>
          <ac:spMkLst>
            <pc:docMk/>
            <pc:sldMk cId="737246145" sldId="288"/>
            <ac:spMk id="9" creationId="{184C2978-124A-48CC-BA53-8D97C6913446}"/>
          </ac:spMkLst>
        </pc:spChg>
        <pc:spChg chg="del">
          <ac:chgData name="RAMIRO ISRAEL VIVANCO GUALAN" userId="0bdd1536-f321-41a3-8567-982394913346" providerId="ADAL" clId="{2DCB49FB-6A3F-477C-88B9-0B7FAA30A873}" dt="2021-05-28T02:31:21.196" v="3185" actId="700"/>
          <ac:spMkLst>
            <pc:docMk/>
            <pc:sldMk cId="737246145" sldId="288"/>
            <ac:spMk id="10" creationId="{02766BB3-A140-4DF7-94FB-7464E672B30E}"/>
          </ac:spMkLst>
        </pc:spChg>
        <pc:spChg chg="del">
          <ac:chgData name="RAMIRO ISRAEL VIVANCO GUALAN" userId="0bdd1536-f321-41a3-8567-982394913346" providerId="ADAL" clId="{2DCB49FB-6A3F-477C-88B9-0B7FAA30A873}" dt="2021-05-28T02:31:21.196" v="3185" actId="700"/>
          <ac:spMkLst>
            <pc:docMk/>
            <pc:sldMk cId="737246145" sldId="288"/>
            <ac:spMk id="11" creationId="{EFB9A840-8B38-46FA-B0BF-A72D8935C692}"/>
          </ac:spMkLst>
        </pc:spChg>
        <pc:spChg chg="add mod ord">
          <ac:chgData name="RAMIRO ISRAEL VIVANCO GUALAN" userId="0bdd1536-f321-41a3-8567-982394913346" providerId="ADAL" clId="{2DCB49FB-6A3F-477C-88B9-0B7FAA30A873}" dt="2021-05-28T02:41:22.878" v="3405" actId="20577"/>
          <ac:spMkLst>
            <pc:docMk/>
            <pc:sldMk cId="737246145" sldId="288"/>
            <ac:spMk id="12" creationId="{4E5C9D9E-51C0-4A4D-BF5A-F071111AACBE}"/>
          </ac:spMkLst>
        </pc:spChg>
        <pc:spChg chg="add mod ord">
          <ac:chgData name="RAMIRO ISRAEL VIVANCO GUALAN" userId="0bdd1536-f321-41a3-8567-982394913346" providerId="ADAL" clId="{2DCB49FB-6A3F-477C-88B9-0B7FAA30A873}" dt="2021-05-28T02:41:27.122" v="3406" actId="1076"/>
          <ac:spMkLst>
            <pc:docMk/>
            <pc:sldMk cId="737246145" sldId="288"/>
            <ac:spMk id="13" creationId="{250F29AA-4BA8-476E-AF1B-1F682A1DDCF2}"/>
          </ac:spMkLst>
        </pc:spChg>
        <pc:spChg chg="add del mod ord">
          <ac:chgData name="RAMIRO ISRAEL VIVANCO GUALAN" userId="0bdd1536-f321-41a3-8567-982394913346" providerId="ADAL" clId="{2DCB49FB-6A3F-477C-88B9-0B7FAA30A873}" dt="2021-05-28T02:36:05.982" v="3188"/>
          <ac:spMkLst>
            <pc:docMk/>
            <pc:sldMk cId="737246145" sldId="288"/>
            <ac:spMk id="14" creationId="{C75F1779-4BB1-44C3-8ED1-23FFDDB1824F}"/>
          </ac:spMkLst>
        </pc:spChg>
        <pc:spChg chg="add mod ord">
          <ac:chgData name="RAMIRO ISRAEL VIVANCO GUALAN" userId="0bdd1536-f321-41a3-8567-982394913346" providerId="ADAL" clId="{2DCB49FB-6A3F-477C-88B9-0B7FAA30A873}" dt="2021-05-28T02:41:29.723" v="3407" actId="1076"/>
          <ac:spMkLst>
            <pc:docMk/>
            <pc:sldMk cId="737246145" sldId="288"/>
            <ac:spMk id="15" creationId="{A9DCEAED-A7F1-4E99-A7E4-351C2C817F09}"/>
          </ac:spMkLst>
        </pc:spChg>
        <pc:spChg chg="add mod ord">
          <ac:chgData name="RAMIRO ISRAEL VIVANCO GUALAN" userId="0bdd1536-f321-41a3-8567-982394913346" providerId="ADAL" clId="{2DCB49FB-6A3F-477C-88B9-0B7FAA30A873}" dt="2021-05-28T02:41:32.977" v="3408" actId="1076"/>
          <ac:spMkLst>
            <pc:docMk/>
            <pc:sldMk cId="737246145" sldId="288"/>
            <ac:spMk id="16" creationId="{4FBDF592-561E-4839-9C85-FD9A7337D67D}"/>
          </ac:spMkLst>
        </pc:spChg>
        <pc:spChg chg="add mod">
          <ac:chgData name="RAMIRO ISRAEL VIVANCO GUALAN" userId="0bdd1536-f321-41a3-8567-982394913346" providerId="ADAL" clId="{2DCB49FB-6A3F-477C-88B9-0B7FAA30A873}" dt="2021-05-28T02:36:49.366" v="3198" actId="571"/>
          <ac:spMkLst>
            <pc:docMk/>
            <pc:sldMk cId="737246145" sldId="288"/>
            <ac:spMk id="21" creationId="{4982987C-EEF0-4F01-B44A-9EA24695D2E1}"/>
          </ac:spMkLst>
        </pc:spChg>
        <pc:spChg chg="add mod">
          <ac:chgData name="RAMIRO ISRAEL VIVANCO GUALAN" userId="0bdd1536-f321-41a3-8567-982394913346" providerId="ADAL" clId="{2DCB49FB-6A3F-477C-88B9-0B7FAA30A873}" dt="2021-05-28T02:41:35.771" v="3409" actId="1076"/>
          <ac:spMkLst>
            <pc:docMk/>
            <pc:sldMk cId="737246145" sldId="288"/>
            <ac:spMk id="23" creationId="{20EDE1B4-6BF3-40B4-BCFC-F36021B407E2}"/>
          </ac:spMkLst>
        </pc:spChg>
        <pc:spChg chg="add mod ord">
          <ac:chgData name="RAMIRO ISRAEL VIVANCO GUALAN" userId="0bdd1536-f321-41a3-8567-982394913346" providerId="ADAL" clId="{2DCB49FB-6A3F-477C-88B9-0B7FAA30A873}" dt="2021-05-28T02:41:46.370" v="3411" actId="14100"/>
          <ac:spMkLst>
            <pc:docMk/>
            <pc:sldMk cId="737246145" sldId="288"/>
            <ac:spMk id="27" creationId="{5A8FCFCC-5BBA-46F7-8874-3285EC228A95}"/>
          </ac:spMkLst>
        </pc:spChg>
        <pc:picChg chg="add del mod">
          <ac:chgData name="RAMIRO ISRAEL VIVANCO GUALAN" userId="0bdd1536-f321-41a3-8567-982394913346" providerId="ADAL" clId="{2DCB49FB-6A3F-477C-88B9-0B7FAA30A873}" dt="2021-05-28T02:36:02.836" v="3187"/>
          <ac:picMkLst>
            <pc:docMk/>
            <pc:sldMk cId="737246145" sldId="288"/>
            <ac:picMk id="18" creationId="{C0973E08-7C7A-4A29-822A-0CCF2BCB9B88}"/>
          </ac:picMkLst>
        </pc:picChg>
        <pc:picChg chg="add mod ord">
          <ac:chgData name="RAMIRO ISRAEL VIVANCO GUALAN" userId="0bdd1536-f321-41a3-8567-982394913346" providerId="ADAL" clId="{2DCB49FB-6A3F-477C-88B9-0B7FAA30A873}" dt="2021-05-28T02:42:07.118" v="3419" actId="1038"/>
          <ac:picMkLst>
            <pc:docMk/>
            <pc:sldMk cId="737246145" sldId="288"/>
            <ac:picMk id="20" creationId="{F1FD201B-F382-43C0-8289-B8ED3E383ED4}"/>
          </ac:picMkLst>
        </pc:picChg>
        <pc:picChg chg="add mod ord">
          <ac:chgData name="RAMIRO ISRAEL VIVANCO GUALAN" userId="0bdd1536-f321-41a3-8567-982394913346" providerId="ADAL" clId="{2DCB49FB-6A3F-477C-88B9-0B7FAA30A873}" dt="2021-05-28T02:37:41.047" v="3219" actId="1076"/>
          <ac:picMkLst>
            <pc:docMk/>
            <pc:sldMk cId="737246145" sldId="288"/>
            <ac:picMk id="22" creationId="{589BDD04-607F-4FD1-8B75-B92E0BDFF5B2}"/>
          </ac:picMkLst>
        </pc:picChg>
        <pc:cxnChg chg="add mod">
          <ac:chgData name="RAMIRO ISRAEL VIVANCO GUALAN" userId="0bdd1536-f321-41a3-8567-982394913346" providerId="ADAL" clId="{2DCB49FB-6A3F-477C-88B9-0B7FAA30A873}" dt="2021-05-28T02:39:41.834" v="3377" actId="1076"/>
          <ac:cxnSpMkLst>
            <pc:docMk/>
            <pc:sldMk cId="737246145" sldId="288"/>
            <ac:cxnSpMk id="24" creationId="{09FF31D5-AEF0-42F6-AF6D-A16973F9DFAB}"/>
          </ac:cxnSpMkLst>
        </pc:cxn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>
            <a:extLst>
              <a:ext uri="{FF2B5EF4-FFF2-40B4-BE49-F238E27FC236}">
                <a16:creationId xmlns:a16="http://schemas.microsoft.com/office/drawing/2014/main" id="{E24F2345-EC98-4DA1-BEDE-E9556247556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CC33E638-B8D4-466B-AD53-47551EDA16C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B736BE0C-1B25-45CE-95C9-D4524C9D317E}" type="datetime1">
              <a:rPr lang="es-ES" smtClean="0"/>
              <a:t>28/05/2021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C2889FA8-6777-4B9D-A1A9-C7DBF5FEA9B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5" name="Marcador de posición de número de diapositiva 4">
            <a:extLst>
              <a:ext uri="{FF2B5EF4-FFF2-40B4-BE49-F238E27FC236}">
                <a16:creationId xmlns:a16="http://schemas.microsoft.com/office/drawing/2014/main" id="{404C72C3-43D9-4379-9293-03F53C8488E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A9E2DD4-2E30-4434-A427-2EC50491079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1037313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78496A05-01AE-4316-8AE9-CC47A2CB5F9D}" type="datetime1">
              <a:rPr lang="es-ES" noProof="0" smtClean="0"/>
              <a:t>28/05/2021</a:t>
            </a:fld>
            <a:endParaRPr lang="es-ES" noProof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" noProof="0"/>
          </a:p>
        </p:txBody>
      </p:sp>
      <p:sp>
        <p:nvSpPr>
          <p:cNvPr id="5" name="Marcador de posición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168375C1-7C5C-42A2-80F2-05631BB3764E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57255459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68375C1-7C5C-42A2-80F2-05631BB3764E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61741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68375C1-7C5C-42A2-80F2-05631BB3764E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36087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68375C1-7C5C-42A2-80F2-05631BB3764E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713689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68375C1-7C5C-42A2-80F2-05631BB3764E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537729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68375C1-7C5C-42A2-80F2-05631BB3764E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058769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68375C1-7C5C-42A2-80F2-05631BB3764E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500326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68375C1-7C5C-42A2-80F2-05631BB3764E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673864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68375C1-7C5C-42A2-80F2-05631BB3764E}" type="slidenum">
              <a:rPr lang="es-ES" smtClean="0"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534900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positiva de título con imagen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Marcador de posición de imagen 9">
            <a:extLst>
              <a:ext uri="{FF2B5EF4-FFF2-40B4-BE49-F238E27FC236}">
                <a16:creationId xmlns:a16="http://schemas.microsoft.com/office/drawing/2014/main" id="{16977C32-6781-4E43-B083-CC319C1A2BE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786563"/>
          </a:xfrm>
          <a:solidFill>
            <a:schemeClr val="tx1">
              <a:lumMod val="75000"/>
              <a:lumOff val="25000"/>
            </a:schemeClr>
          </a:solidFill>
        </p:spPr>
        <p:txBody>
          <a:bodyPr rIns="1044000" rtlCol="0" anchor="ctr"/>
          <a:lstStyle>
            <a:lvl1pPr marL="0" indent="0" algn="r">
              <a:buNone/>
              <a:defRPr sz="1100" i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es-ES" noProof="0"/>
              <a:t>Inserte o arrastre y coloque su foto aquí </a:t>
            </a: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DC433A2F-8949-4AAC-AE96-175254493AF4}"/>
              </a:ext>
            </a:extLst>
          </p:cNvPr>
          <p:cNvSpPr/>
          <p:nvPr userDrawn="1"/>
        </p:nvSpPr>
        <p:spPr>
          <a:xfrm>
            <a:off x="0" y="0"/>
            <a:ext cx="6336000" cy="678656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745B1DD-2DBA-49BF-BF09-5B70713A4C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2000" y="2377000"/>
            <a:ext cx="5472000" cy="2387600"/>
          </a:xfrm>
        </p:spPr>
        <p:txBody>
          <a:bodyPr rtlCol="0" anchor="b"/>
          <a:lstStyle>
            <a:lvl1pPr algn="l">
              <a:defRPr sz="4200" spc="-3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7A60831-AA5D-4359-AACC-37D7271F2BF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2000" y="4962525"/>
            <a:ext cx="5472000" cy="1219200"/>
          </a:xfrm>
        </p:spPr>
        <p:txBody>
          <a:bodyPr rtlCol="0"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Haga clic para editar el estilo de subtítulo del patrón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A8EA9D3-63E1-4170-B9FF-2F1AF08CCA45}"/>
              </a:ext>
            </a:extLst>
          </p:cNvPr>
          <p:cNvSpPr/>
          <p:nvPr userDrawn="1"/>
        </p:nvSpPr>
        <p:spPr>
          <a:xfrm>
            <a:off x="-1" y="6786563"/>
            <a:ext cx="11771999" cy="71437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B6AE9C85-4EEF-40CA-AA18-4DC9F703F4FD}"/>
              </a:ext>
            </a:extLst>
          </p:cNvPr>
          <p:cNvSpPr/>
          <p:nvPr userDrawn="1"/>
        </p:nvSpPr>
        <p:spPr>
          <a:xfrm>
            <a:off x="11771999" y="6786563"/>
            <a:ext cx="420000" cy="7143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9377000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ción de números grand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Marcador de contenido 2">
            <a:extLst>
              <a:ext uri="{FF2B5EF4-FFF2-40B4-BE49-F238E27FC236}">
                <a16:creationId xmlns:a16="http://schemas.microsoft.com/office/drawing/2014/main" id="{C4908609-0EC4-4718-AC46-A50BB2DA333E}"/>
              </a:ext>
            </a:extLst>
          </p:cNvPr>
          <p:cNvSpPr>
            <a:spLocks noGrp="1"/>
          </p:cNvSpPr>
          <p:nvPr>
            <p:ph sz="half" idx="29" hasCustomPrompt="1"/>
          </p:nvPr>
        </p:nvSpPr>
        <p:spPr>
          <a:xfrm>
            <a:off x="1790100" y="2701131"/>
            <a:ext cx="4113900" cy="2828138"/>
          </a:xfrm>
        </p:spPr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15" name="Marcador de posición de contenido 3">
            <a:extLst>
              <a:ext uri="{FF2B5EF4-FFF2-40B4-BE49-F238E27FC236}">
                <a16:creationId xmlns:a16="http://schemas.microsoft.com/office/drawing/2014/main" id="{C61EBC7C-80CF-489F-86B3-5894908189E4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7658100" y="2701131"/>
            <a:ext cx="4113900" cy="2828138"/>
          </a:xfrm>
        </p:spPr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editar el estilo de título del patrón</a:t>
            </a:r>
          </a:p>
        </p:txBody>
      </p:sp>
      <p:sp>
        <p:nvSpPr>
          <p:cNvPr id="7" name="Marcador de pie de página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es-ES" noProof="0"/>
              <a:t>Agregue un pie de página</a:t>
            </a:r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4B73C415-D670-4716-A5EC-CC4D52CA2BAC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11" name="Marcador de texto 3">
            <a:extLst>
              <a:ext uri="{FF2B5EF4-FFF2-40B4-BE49-F238E27FC236}">
                <a16:creationId xmlns:a16="http://schemas.microsoft.com/office/drawing/2014/main" id="{CF5069B8-93E6-456E-B02B-1FD5F3B8D72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793079" y="1728000"/>
            <a:ext cx="4122920" cy="735800"/>
          </a:xfrm>
          <a:noFill/>
        </p:spPr>
        <p:txBody>
          <a:bodyPr rtlCol="0" anchor="t"/>
          <a:lstStyle>
            <a:lvl1pPr marL="0" indent="0" algn="l">
              <a:buNone/>
              <a:defRPr sz="540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s-ES" noProof="0"/>
              <a:t>1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867F0EAC-0FF4-447C-8EE4-2B107165DF3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655762" y="1722438"/>
            <a:ext cx="4104437" cy="735749"/>
          </a:xfrm>
        </p:spPr>
        <p:txBody>
          <a:bodyPr rtlCol="0" anchor="t"/>
          <a:lstStyle>
            <a:lvl1pPr marL="0" indent="0">
              <a:buNone/>
              <a:defRPr sz="5400">
                <a:solidFill>
                  <a:schemeClr val="accent4"/>
                </a:solidFill>
                <a:latin typeface="+mj-lt"/>
              </a:defRPr>
            </a:lvl1pPr>
          </a:lstStyle>
          <a:p>
            <a:pPr lvl="0" rtl="0"/>
            <a:r>
              <a:rPr lang="es-ES" noProof="0"/>
              <a:t>2</a:t>
            </a:r>
          </a:p>
        </p:txBody>
      </p:sp>
      <p:sp>
        <p:nvSpPr>
          <p:cNvPr id="16" name="Marcador de texto 5">
            <a:extLst>
              <a:ext uri="{FF2B5EF4-FFF2-40B4-BE49-F238E27FC236}">
                <a16:creationId xmlns:a16="http://schemas.microsoft.com/office/drawing/2014/main" id="{DED90C13-8D49-4652-B68A-A0B5084BB4D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s-ES" noProof="0"/>
              <a:t>Subtítulo</a:t>
            </a:r>
          </a:p>
        </p:txBody>
      </p:sp>
    </p:spTree>
    <p:extLst>
      <p:ext uri="{BB962C8B-B14F-4D97-AF65-F5344CB8AC3E}">
        <p14:creationId xmlns:p14="http://schemas.microsoft.com/office/powerpoint/2010/main" val="41759595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ción de números grand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Marcador de texto 3">
            <a:extLst>
              <a:ext uri="{FF2B5EF4-FFF2-40B4-BE49-F238E27FC236}">
                <a16:creationId xmlns:a16="http://schemas.microsoft.com/office/drawing/2014/main" id="{CF5069B8-93E6-456E-B02B-1FD5F3B8D72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90706" y="1593150"/>
            <a:ext cx="4348065" cy="4348065"/>
          </a:xfrm>
          <a:prstGeom prst="ellipse">
            <a:avLst/>
          </a:prstGeom>
          <a:solidFill>
            <a:schemeClr val="tx1">
              <a:alpha val="10000"/>
            </a:schemeClr>
          </a:solidFill>
        </p:spPr>
        <p:txBody>
          <a:bodyPr rtlCol="0" anchor="ctr"/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s-ES" noProof="0"/>
              <a:t>Encabezado de la sección</a:t>
            </a:r>
          </a:p>
        </p:txBody>
      </p:sp>
      <p:sp>
        <p:nvSpPr>
          <p:cNvPr id="12" name="Marcador de texto 9">
            <a:extLst>
              <a:ext uri="{FF2B5EF4-FFF2-40B4-BE49-F238E27FC236}">
                <a16:creationId xmlns:a16="http://schemas.microsoft.com/office/drawing/2014/main" id="{C15F42E2-EE95-4479-80E9-94A75E9D6E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739330" y="1767887"/>
            <a:ext cx="3998591" cy="3998591"/>
          </a:xfrm>
          <a:prstGeom prst="ellipse">
            <a:avLst/>
          </a:prstGeom>
          <a:solidFill>
            <a:schemeClr val="tx1">
              <a:alpha val="10000"/>
            </a:schemeClr>
          </a:solidFill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sz="18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266700" lvl="0" indent="-266700" algn="ctr" rtl="0"/>
            <a:r>
              <a:rPr lang="es-ES" noProof="0"/>
              <a:t>Encabezado de la sección</a:t>
            </a:r>
          </a:p>
        </p:txBody>
      </p:sp>
      <p:sp>
        <p:nvSpPr>
          <p:cNvPr id="9" name="Marcador de texto 9">
            <a:extLst>
              <a:ext uri="{FF2B5EF4-FFF2-40B4-BE49-F238E27FC236}">
                <a16:creationId xmlns:a16="http://schemas.microsoft.com/office/drawing/2014/main" id="{4059823C-F505-4D2A-854E-5144BD58A76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238481" y="2207063"/>
            <a:ext cx="3120238" cy="3120238"/>
          </a:xfrm>
          <a:prstGeom prst="ellipse">
            <a:avLst/>
          </a:prstGeom>
          <a:solidFill>
            <a:schemeClr val="tx1">
              <a:alpha val="10000"/>
            </a:schemeClr>
          </a:solidFill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sz="18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266700" lvl="0" indent="-266700" algn="ctr" rtl="0"/>
            <a:r>
              <a:rPr lang="es-ES" noProof="0"/>
              <a:t>Encabezado de la sección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editar el estilo de título del patrón</a:t>
            </a:r>
          </a:p>
        </p:txBody>
      </p:sp>
      <p:sp>
        <p:nvSpPr>
          <p:cNvPr id="7" name="Marcador de pie de página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es-ES" noProof="0"/>
              <a:t>Agregue un pie de página</a:t>
            </a:r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4B73C415-D670-4716-A5EC-CC4D52CA2BAC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10" name="Marcador de texto 3">
            <a:extLst>
              <a:ext uri="{FF2B5EF4-FFF2-40B4-BE49-F238E27FC236}">
                <a16:creationId xmlns:a16="http://schemas.microsoft.com/office/drawing/2014/main" id="{B30FA196-A035-4908-BA51-B769293255A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658929" y="2205688"/>
            <a:ext cx="2811618" cy="1440000"/>
          </a:xfrm>
          <a:prstGeom prst="rect">
            <a:avLst/>
          </a:prstGeom>
          <a:noFill/>
        </p:spPr>
        <p:txBody>
          <a:bodyPr rtlCol="0" anchor="b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66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s-ES" noProof="0"/>
              <a:t>1</a:t>
            </a:r>
          </a:p>
        </p:txBody>
      </p:sp>
      <p:sp>
        <p:nvSpPr>
          <p:cNvPr id="13" name="Marcador de texto 9">
            <a:extLst>
              <a:ext uri="{FF2B5EF4-FFF2-40B4-BE49-F238E27FC236}">
                <a16:creationId xmlns:a16="http://schemas.microsoft.com/office/drawing/2014/main" id="{38F1EEC3-A74E-4124-95F3-D8A27EA3DDF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332816" y="2205688"/>
            <a:ext cx="2811618" cy="1440000"/>
          </a:xfrm>
          <a:prstGeom prst="rect">
            <a:avLst/>
          </a:prstGeom>
          <a:noFill/>
        </p:spPr>
        <p:txBody>
          <a:bodyPr vert="horz" lIns="0" tIns="0" rIns="0" bIns="0" rtlCol="0" anchor="b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6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marL="266700" lvl="0" indent="-266700" algn="ctr" rtl="0"/>
            <a:r>
              <a:rPr lang="es-ES" noProof="0"/>
              <a:t>2</a:t>
            </a:r>
          </a:p>
        </p:txBody>
      </p:sp>
      <p:sp>
        <p:nvSpPr>
          <p:cNvPr id="14" name="Marcador de texto 9">
            <a:extLst>
              <a:ext uri="{FF2B5EF4-FFF2-40B4-BE49-F238E27FC236}">
                <a16:creationId xmlns:a16="http://schemas.microsoft.com/office/drawing/2014/main" id="{744F95B1-3E5D-46C4-846F-01E3035D1A7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547101" y="2205688"/>
            <a:ext cx="2597043" cy="1440000"/>
          </a:xfrm>
          <a:prstGeom prst="rect">
            <a:avLst/>
          </a:prstGeom>
          <a:noFill/>
        </p:spPr>
        <p:txBody>
          <a:bodyPr vert="horz" lIns="0" tIns="0" rIns="0" bIns="0" rtlCol="0" anchor="b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6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marL="266700" lvl="0" indent="-266700" algn="ctr" rtl="0"/>
            <a:r>
              <a:rPr lang="es-ES" noProof="0"/>
              <a:t>3</a:t>
            </a:r>
          </a:p>
        </p:txBody>
      </p:sp>
      <p:sp>
        <p:nvSpPr>
          <p:cNvPr id="16" name="Marcador de contenido 3">
            <a:extLst>
              <a:ext uri="{FF2B5EF4-FFF2-40B4-BE49-F238E27FC236}">
                <a16:creationId xmlns:a16="http://schemas.microsoft.com/office/drawing/2014/main" id="{39CDA933-12B5-44CD-BD16-C9589DE755EE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2074738" y="4243333"/>
            <a:ext cx="1980000" cy="72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Descripción de la sección</a:t>
            </a:r>
          </a:p>
        </p:txBody>
      </p:sp>
      <p:sp>
        <p:nvSpPr>
          <p:cNvPr id="17" name="Marcador de texto 5">
            <a:extLst>
              <a:ext uri="{FF2B5EF4-FFF2-40B4-BE49-F238E27FC236}">
                <a16:creationId xmlns:a16="http://schemas.microsoft.com/office/drawing/2014/main" id="{9751FCE0-5FA8-4E25-A4E7-8B2901F6949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748625" y="4243333"/>
            <a:ext cx="1980000" cy="72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Descripción de la sección</a:t>
            </a:r>
          </a:p>
        </p:txBody>
      </p:sp>
      <p:sp>
        <p:nvSpPr>
          <p:cNvPr id="18" name="Marcador de texto 9">
            <a:extLst>
              <a:ext uri="{FF2B5EF4-FFF2-40B4-BE49-F238E27FC236}">
                <a16:creationId xmlns:a16="http://schemas.microsoft.com/office/drawing/2014/main" id="{0D97BC04-5B6C-4CFD-8184-7637C9A8F8E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808600" y="4243333"/>
            <a:ext cx="1980000" cy="72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Descripción de la sección</a:t>
            </a:r>
          </a:p>
        </p:txBody>
      </p:sp>
      <p:sp>
        <p:nvSpPr>
          <p:cNvPr id="22" name="Marcador de texto 5">
            <a:extLst>
              <a:ext uri="{FF2B5EF4-FFF2-40B4-BE49-F238E27FC236}">
                <a16:creationId xmlns:a16="http://schemas.microsoft.com/office/drawing/2014/main" id="{E7A8CB18-EF35-4644-9DDB-02D8B65EA55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s-ES" noProof="0"/>
              <a:t>Subtítulo</a:t>
            </a:r>
          </a:p>
        </p:txBody>
      </p:sp>
    </p:spTree>
    <p:extLst>
      <p:ext uri="{BB962C8B-B14F-4D97-AF65-F5344CB8AC3E}">
        <p14:creationId xmlns:p14="http://schemas.microsoft.com/office/powerpoint/2010/main" val="38971707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pacio comerc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2436FA5D-088F-4BDE-ABD2-A640A8610900}"/>
              </a:ext>
            </a:extLst>
          </p:cNvPr>
          <p:cNvCxnSpPr/>
          <p:nvPr userDrawn="1"/>
        </p:nvCxnSpPr>
        <p:spPr>
          <a:xfrm>
            <a:off x="6096000" y="1319756"/>
            <a:ext cx="0" cy="46101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>
            <a:extLst>
              <a:ext uri="{FF2B5EF4-FFF2-40B4-BE49-F238E27FC236}">
                <a16:creationId xmlns:a16="http://schemas.microsoft.com/office/drawing/2014/main" id="{7EF5211B-014A-4E6E-98C7-FDAF785531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del título principal</a:t>
            </a:r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356FC21-A32D-44DC-BED7-08CEBB3B90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es-ES" noProof="0"/>
              <a:t>Agregue un pie de página</a:t>
            </a:r>
          </a:p>
        </p:txBody>
      </p:sp>
      <p:sp>
        <p:nvSpPr>
          <p:cNvPr id="7" name="Marcador de posición de número de diapositiva 6">
            <a:extLst>
              <a:ext uri="{FF2B5EF4-FFF2-40B4-BE49-F238E27FC236}">
                <a16:creationId xmlns:a16="http://schemas.microsoft.com/office/drawing/2014/main" id="{FC0C6D2B-0FF5-4A5F-A062-480FFA6DA09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4B73C415-D670-4716-A5EC-CC4D52CA2BAC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0C2BCB80-6997-4274-AAFE-65C2CCFFFD10}"/>
              </a:ext>
            </a:extLst>
          </p:cNvPr>
          <p:cNvCxnSpPr>
            <a:cxnSpLocks/>
          </p:cNvCxnSpPr>
          <p:nvPr userDrawn="1"/>
        </p:nvCxnSpPr>
        <p:spPr>
          <a:xfrm flipH="1">
            <a:off x="432000" y="3624806"/>
            <a:ext cx="11340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Marcador de texto 5">
            <a:extLst>
              <a:ext uri="{FF2B5EF4-FFF2-40B4-BE49-F238E27FC236}">
                <a16:creationId xmlns:a16="http://schemas.microsoft.com/office/drawing/2014/main" id="{9A1FC84B-8A06-4879-86ED-47E43AAC988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12000" y="951013"/>
            <a:ext cx="1980000" cy="252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Título del cuadrante</a:t>
            </a:r>
          </a:p>
        </p:txBody>
      </p:sp>
      <p:sp>
        <p:nvSpPr>
          <p:cNvPr id="12" name="Marcador de texto 5">
            <a:extLst>
              <a:ext uri="{FF2B5EF4-FFF2-40B4-BE49-F238E27FC236}">
                <a16:creationId xmlns:a16="http://schemas.microsoft.com/office/drawing/2014/main" id="{4B975678-3DFA-4D26-9CF6-01294F7259E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06000" y="6046600"/>
            <a:ext cx="1980000" cy="252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Título del cuadrante</a:t>
            </a:r>
          </a:p>
        </p:txBody>
      </p:sp>
      <p:sp>
        <p:nvSpPr>
          <p:cNvPr id="13" name="Marcador de texto 5">
            <a:extLst>
              <a:ext uri="{FF2B5EF4-FFF2-40B4-BE49-F238E27FC236}">
                <a16:creationId xmlns:a16="http://schemas.microsoft.com/office/drawing/2014/main" id="{8B55997C-0304-482F-A7C3-8E50C8ED55D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2000" y="3260393"/>
            <a:ext cx="1980000" cy="252000"/>
          </a:xfrm>
        </p:spPr>
        <p:txBody>
          <a:bodyPr rtlCol="0"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Título del cuadrante</a:t>
            </a:r>
          </a:p>
        </p:txBody>
      </p:sp>
      <p:sp>
        <p:nvSpPr>
          <p:cNvPr id="14" name="Marcador de texto 5">
            <a:extLst>
              <a:ext uri="{FF2B5EF4-FFF2-40B4-BE49-F238E27FC236}">
                <a16:creationId xmlns:a16="http://schemas.microsoft.com/office/drawing/2014/main" id="{E26AB0A6-DA7A-4EA3-9528-68FDBA8BF35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792001" y="3260393"/>
            <a:ext cx="1980000" cy="252000"/>
          </a:xfrm>
        </p:spPr>
        <p:txBody>
          <a:bodyPr rtlCol="0"/>
          <a:lstStyle>
            <a:lvl1pPr marL="0" indent="0" algn="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Título del cuadrante</a:t>
            </a:r>
          </a:p>
        </p:txBody>
      </p:sp>
    </p:spTree>
    <p:extLst>
      <p:ext uri="{BB962C8B-B14F-4D97-AF65-F5344CB8AC3E}">
        <p14:creationId xmlns:p14="http://schemas.microsoft.com/office/powerpoint/2010/main" val="9669204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contenido 2">
            <a:extLst>
              <a:ext uri="{FF2B5EF4-FFF2-40B4-BE49-F238E27FC236}">
                <a16:creationId xmlns:a16="http://schemas.microsoft.com/office/drawing/2014/main" id="{BE06229A-0702-4CD6-B5F1-0DC746CC4F18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7" name="Marcador de pie de página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es-ES" noProof="0"/>
              <a:t>Agregue un pie de página</a:t>
            </a:r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4B73C415-D670-4716-A5EC-CC4D52CA2BAC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502111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E51FED-0A73-4769-96A2-4C362E5D9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contenido 2">
            <a:extLst>
              <a:ext uri="{FF2B5EF4-FFF2-40B4-BE49-F238E27FC236}">
                <a16:creationId xmlns:a16="http://schemas.microsoft.com/office/drawing/2014/main" id="{E455B16D-31A1-4D28-ADC4-0BDEF4E07DF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32000" y="1728000"/>
            <a:ext cx="5472000" cy="4351338"/>
          </a:xfrm>
        </p:spPr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osición de contenido 3">
            <a:extLst>
              <a:ext uri="{FF2B5EF4-FFF2-40B4-BE49-F238E27FC236}">
                <a16:creationId xmlns:a16="http://schemas.microsoft.com/office/drawing/2014/main" id="{AC4D4C6E-0D63-44CE-B0B4-BAA8F101EAF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300000" y="1728000"/>
            <a:ext cx="5472000" cy="4351338"/>
          </a:xfrm>
        </p:spPr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43C0B96F-9D35-4001-9F9C-1A7004D61F3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es-ES" noProof="0"/>
              <a:t>Agregue un pie de página</a:t>
            </a:r>
          </a:p>
        </p:txBody>
      </p:sp>
      <p:sp>
        <p:nvSpPr>
          <p:cNvPr id="9" name="Marcador de posición de número de diapositiva 8">
            <a:extLst>
              <a:ext uri="{FF2B5EF4-FFF2-40B4-BE49-F238E27FC236}">
                <a16:creationId xmlns:a16="http://schemas.microsoft.com/office/drawing/2014/main" id="{A1C915CA-DB91-4B68-8DB8-2745ADA5858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4B73C415-D670-4716-A5EC-CC4D52CA2BAC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40500618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D615908-D8D7-48AF-8B8F-21B88B87DD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60B617A5-FA6C-44C9-ABCB-DCA5D4615EC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32000" y="2210852"/>
            <a:ext cx="5472000" cy="3868486"/>
          </a:xfrm>
        </p:spPr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6" name="Marcador de posición de contenido 5">
            <a:extLst>
              <a:ext uri="{FF2B5EF4-FFF2-40B4-BE49-F238E27FC236}">
                <a16:creationId xmlns:a16="http://schemas.microsoft.com/office/drawing/2014/main" id="{0A122ACD-5C8B-4CDA-89C5-565C88865B5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300000" y="2210852"/>
            <a:ext cx="5472000" cy="3868486"/>
          </a:xfrm>
        </p:spPr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10" name="Marcador de pie de página 9">
            <a:extLst>
              <a:ext uri="{FF2B5EF4-FFF2-40B4-BE49-F238E27FC236}">
                <a16:creationId xmlns:a16="http://schemas.microsoft.com/office/drawing/2014/main" id="{43614A35-31E3-40DA-85DD-07B20769071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es-ES" noProof="0"/>
              <a:t>Agregue un pie de página</a:t>
            </a:r>
          </a:p>
        </p:txBody>
      </p:sp>
      <p:sp>
        <p:nvSpPr>
          <p:cNvPr id="11" name="Marcador de posición de número de diapositiva 10">
            <a:extLst>
              <a:ext uri="{FF2B5EF4-FFF2-40B4-BE49-F238E27FC236}">
                <a16:creationId xmlns:a16="http://schemas.microsoft.com/office/drawing/2014/main" id="{B171800C-9F25-4694-879B-16A1F7BBAA7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4B73C415-D670-4716-A5EC-CC4D52CA2BAC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cxnSp>
        <p:nvCxnSpPr>
          <p:cNvPr id="12" name="Conector recto 11" title="Línea divisoria">
            <a:extLst>
              <a:ext uri="{FF2B5EF4-FFF2-40B4-BE49-F238E27FC236}">
                <a16:creationId xmlns:a16="http://schemas.microsoft.com/office/drawing/2014/main" id="{03063CBE-E62B-44CB-9B45-D39B595FE2AF}"/>
              </a:ext>
            </a:extLst>
          </p:cNvPr>
          <p:cNvCxnSpPr>
            <a:cxnSpLocks/>
          </p:cNvCxnSpPr>
          <p:nvPr userDrawn="1"/>
        </p:nvCxnSpPr>
        <p:spPr>
          <a:xfrm>
            <a:off x="449349" y="2159999"/>
            <a:ext cx="42141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12" title="Línea divisoria">
            <a:extLst>
              <a:ext uri="{FF2B5EF4-FFF2-40B4-BE49-F238E27FC236}">
                <a16:creationId xmlns:a16="http://schemas.microsoft.com/office/drawing/2014/main" id="{0EA58CA1-D7A1-4089-B687-193C35202523}"/>
              </a:ext>
            </a:extLst>
          </p:cNvPr>
          <p:cNvCxnSpPr>
            <a:cxnSpLocks/>
          </p:cNvCxnSpPr>
          <p:nvPr userDrawn="1"/>
        </p:nvCxnSpPr>
        <p:spPr>
          <a:xfrm>
            <a:off x="6312700" y="2159999"/>
            <a:ext cx="4214100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Marcador de posición de texto 2">
            <a:extLst>
              <a:ext uri="{FF2B5EF4-FFF2-40B4-BE49-F238E27FC236}">
                <a16:creationId xmlns:a16="http://schemas.microsoft.com/office/drawing/2014/main" id="{A1844C96-F6D4-4E32-8A11-B1815109D2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32000" y="1654025"/>
            <a:ext cx="5472000" cy="455122"/>
          </a:xfrm>
        </p:spPr>
        <p:txBody>
          <a:bodyPr rtlCol="0" anchor="b"/>
          <a:lstStyle>
            <a:lvl1pPr marL="0" indent="0">
              <a:buNone/>
              <a:defRPr sz="20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15" name="Marcador de posición de texto 4">
            <a:extLst>
              <a:ext uri="{FF2B5EF4-FFF2-40B4-BE49-F238E27FC236}">
                <a16:creationId xmlns:a16="http://schemas.microsoft.com/office/drawing/2014/main" id="{EA0BCCC6-F846-426B-B421-41B835224F43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312700" y="1654025"/>
            <a:ext cx="5459300" cy="455122"/>
          </a:xfrm>
        </p:spPr>
        <p:txBody>
          <a:bodyPr rtlCol="0" anchor="b"/>
          <a:lstStyle>
            <a:lvl1pPr marL="0" indent="0">
              <a:buNone/>
              <a:defRPr sz="20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5530977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s columnas en cuadr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Marcador de contenido 2">
            <a:extLst>
              <a:ext uri="{FF2B5EF4-FFF2-40B4-BE49-F238E27FC236}">
                <a16:creationId xmlns:a16="http://schemas.microsoft.com/office/drawing/2014/main" id="{FF5B2679-5029-4692-A1C7-099E7A583624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32000" y="2448000"/>
            <a:ext cx="3600000" cy="3631338"/>
          </a:xfr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lIns="136800" tIns="252000" rIns="136800" rtlCol="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11" name="Marcador de contenido 2">
            <a:extLst>
              <a:ext uri="{FF2B5EF4-FFF2-40B4-BE49-F238E27FC236}">
                <a16:creationId xmlns:a16="http://schemas.microsoft.com/office/drawing/2014/main" id="{1B5AA133-C824-4B4A-96F4-D48A58E222DA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4302000" y="2448000"/>
            <a:ext cx="3600000" cy="3631338"/>
          </a:xfr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lIns="136800" tIns="252000" rIns="136800" rtlCol="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12" name="Marcador de contenido 2">
            <a:extLst>
              <a:ext uri="{FF2B5EF4-FFF2-40B4-BE49-F238E27FC236}">
                <a16:creationId xmlns:a16="http://schemas.microsoft.com/office/drawing/2014/main" id="{388A40C4-1887-4DBA-90FF-4CF89932DA57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8172000" y="2448000"/>
            <a:ext cx="3600000" cy="3631338"/>
          </a:xfr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lIns="136800" tIns="252000" rIns="136800" rtlCol="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/>
          <a:p>
            <a:pPr rtl="0"/>
            <a:r>
              <a:rPr lang="es-ES" noProof="0"/>
              <a:t>Haga clic para editar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E06229A-0702-4CD6-B5F1-0DC746CC4F1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1728000"/>
            <a:ext cx="3600000" cy="720000"/>
          </a:xfrm>
          <a:solidFill>
            <a:schemeClr val="tx1">
              <a:lumMod val="75000"/>
              <a:lumOff val="25000"/>
            </a:schemeClr>
          </a:solidFill>
          <a:ln w="28575">
            <a:solidFill>
              <a:schemeClr val="accent1"/>
            </a:solidFill>
          </a:ln>
        </p:spPr>
        <p:txBody>
          <a:bodyPr lIns="108000" tIns="36000" rIns="108000" bIns="36000" rtlCol="0"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noProof="0"/>
              <a:t>Título de la sección 1</a:t>
            </a:r>
          </a:p>
        </p:txBody>
      </p:sp>
      <p:sp>
        <p:nvSpPr>
          <p:cNvPr id="7" name="Marcador de pie de página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es-ES" noProof="0"/>
              <a:t>Agregue un pie de página</a:t>
            </a:r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4B73C415-D670-4716-A5EC-CC4D52CA2BAC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43CF4B74-3202-48D6-B573-AA3882B039F4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302000" y="1728000"/>
            <a:ext cx="3600000" cy="720000"/>
          </a:xfrm>
          <a:solidFill>
            <a:schemeClr val="tx1">
              <a:lumMod val="75000"/>
              <a:lumOff val="25000"/>
            </a:schemeClr>
          </a:solidFill>
          <a:ln w="28575">
            <a:solidFill>
              <a:schemeClr val="accent2"/>
            </a:solidFill>
          </a:ln>
        </p:spPr>
        <p:txBody>
          <a:bodyPr lIns="108000" tIns="36000" rIns="108000" bIns="36000" rtlCol="0"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noProof="0"/>
              <a:t>Título de la sección 2</a:t>
            </a:r>
          </a:p>
        </p:txBody>
      </p:sp>
      <p:sp>
        <p:nvSpPr>
          <p:cNvPr id="9" name="Marcador de contenido 2">
            <a:extLst>
              <a:ext uri="{FF2B5EF4-FFF2-40B4-BE49-F238E27FC236}">
                <a16:creationId xmlns:a16="http://schemas.microsoft.com/office/drawing/2014/main" id="{0BA6D519-EE14-4D3E-B15F-70C4423A3988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172000" y="1728000"/>
            <a:ext cx="3600000" cy="720000"/>
          </a:xfrm>
          <a:solidFill>
            <a:schemeClr val="tx1">
              <a:lumMod val="75000"/>
              <a:lumOff val="25000"/>
            </a:schemeClr>
          </a:solidFill>
          <a:ln w="28575">
            <a:solidFill>
              <a:schemeClr val="accent3"/>
            </a:solidFill>
          </a:ln>
        </p:spPr>
        <p:txBody>
          <a:bodyPr lIns="108000" tIns="36000" rIns="108000" bIns="36000" rtlCol="0"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noProof="0"/>
              <a:t>Título de la sección 3</a:t>
            </a:r>
          </a:p>
        </p:txBody>
      </p:sp>
      <p:sp>
        <p:nvSpPr>
          <p:cNvPr id="13" name="Marcador de texto 5">
            <a:extLst>
              <a:ext uri="{FF2B5EF4-FFF2-40B4-BE49-F238E27FC236}">
                <a16:creationId xmlns:a16="http://schemas.microsoft.com/office/drawing/2014/main" id="{4DA29CFB-3C73-4618-B2D9-70E396D1EBA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s-ES" noProof="0"/>
              <a:t>Subtítulo</a:t>
            </a:r>
          </a:p>
        </p:txBody>
      </p:sp>
    </p:spTree>
    <p:extLst>
      <p:ext uri="{BB962C8B-B14F-4D97-AF65-F5344CB8AC3E}">
        <p14:creationId xmlns:p14="http://schemas.microsoft.com/office/powerpoint/2010/main" val="16015389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cala de tiemp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F5211B-014A-4E6E-98C7-FDAF78553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6" name="Marcador de posición de pie de página 5">
            <a:extLst>
              <a:ext uri="{FF2B5EF4-FFF2-40B4-BE49-F238E27FC236}">
                <a16:creationId xmlns:a16="http://schemas.microsoft.com/office/drawing/2014/main" id="{5356FC21-A32D-44DC-BED7-08CEBB3B90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es-ES" noProof="0"/>
              <a:t>Agregue un pie de página</a:t>
            </a:r>
          </a:p>
        </p:txBody>
      </p:sp>
      <p:sp>
        <p:nvSpPr>
          <p:cNvPr id="7" name="Marcador de posición de número de diapositiva 6">
            <a:extLst>
              <a:ext uri="{FF2B5EF4-FFF2-40B4-BE49-F238E27FC236}">
                <a16:creationId xmlns:a16="http://schemas.microsoft.com/office/drawing/2014/main" id="{FC0C6D2B-0FF5-4A5F-A062-480FFA6DA09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4B73C415-D670-4716-A5EC-CC4D52CA2BAC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5" name="Marcador de texto 5">
            <a:extLst>
              <a:ext uri="{FF2B5EF4-FFF2-40B4-BE49-F238E27FC236}">
                <a16:creationId xmlns:a16="http://schemas.microsoft.com/office/drawing/2014/main" id="{91612B32-057C-422E-8B4A-7B464DE04A7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s-ES" noProof="0"/>
              <a:t>Subtítulo</a:t>
            </a:r>
          </a:p>
        </p:txBody>
      </p: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B66BE87F-A588-41BE-A251-8940FFF7BDB0}"/>
              </a:ext>
            </a:extLst>
          </p:cNvPr>
          <p:cNvCxnSpPr/>
          <p:nvPr userDrawn="1"/>
        </p:nvCxnSpPr>
        <p:spPr>
          <a:xfrm>
            <a:off x="431800" y="3866682"/>
            <a:ext cx="11339513" cy="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Marcador de texto 10">
            <a:extLst>
              <a:ext uri="{FF2B5EF4-FFF2-40B4-BE49-F238E27FC236}">
                <a16:creationId xmlns:a16="http://schemas.microsoft.com/office/drawing/2014/main" id="{EE87B275-BCEB-48C5-BD58-39E2B9AB906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12908" y="3973125"/>
            <a:ext cx="415608" cy="201776"/>
          </a:xfrm>
        </p:spPr>
        <p:txBody>
          <a:bodyPr rtlCol="0" anchor="ctr"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Año</a:t>
            </a:r>
          </a:p>
        </p:txBody>
      </p:sp>
      <p:sp>
        <p:nvSpPr>
          <p:cNvPr id="10" name="Marcador de texto 10">
            <a:extLst>
              <a:ext uri="{FF2B5EF4-FFF2-40B4-BE49-F238E27FC236}">
                <a16:creationId xmlns:a16="http://schemas.microsoft.com/office/drawing/2014/main" id="{75FEF587-0930-42DA-AF85-54F9A14870D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31799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77B00876-F334-4F19-ACB9-5A52E300C62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03816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12" name="Marcador de texto 10">
            <a:extLst>
              <a:ext uri="{FF2B5EF4-FFF2-40B4-BE49-F238E27FC236}">
                <a16:creationId xmlns:a16="http://schemas.microsoft.com/office/drawing/2014/main" id="{DC5160FB-C621-4014-AF15-7C31EBF9463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375833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13" name="Marcador de texto 10">
            <a:extLst>
              <a:ext uri="{FF2B5EF4-FFF2-40B4-BE49-F238E27FC236}">
                <a16:creationId xmlns:a16="http://schemas.microsoft.com/office/drawing/2014/main" id="{3D37E5E1-DD5A-4C77-849F-40C0D2AE3F7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847850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14" name="Marcador de texto 10">
            <a:extLst>
              <a:ext uri="{FF2B5EF4-FFF2-40B4-BE49-F238E27FC236}">
                <a16:creationId xmlns:a16="http://schemas.microsoft.com/office/drawing/2014/main" id="{8164CA25-5B7F-4EDD-8B42-0D567DED179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077108" y="3973125"/>
            <a:ext cx="415608" cy="201776"/>
          </a:xfrm>
        </p:spPr>
        <p:txBody>
          <a:bodyPr rtlCol="0" anchor="ctr"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Año</a:t>
            </a:r>
          </a:p>
        </p:txBody>
      </p:sp>
      <p:sp>
        <p:nvSpPr>
          <p:cNvPr id="15" name="Marcador de texto 10">
            <a:extLst>
              <a:ext uri="{FF2B5EF4-FFF2-40B4-BE49-F238E27FC236}">
                <a16:creationId xmlns:a16="http://schemas.microsoft.com/office/drawing/2014/main" id="{15876039-3F56-4587-900E-4FCE60BCA50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319867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16" name="Marcador de texto 10">
            <a:extLst>
              <a:ext uri="{FF2B5EF4-FFF2-40B4-BE49-F238E27FC236}">
                <a16:creationId xmlns:a16="http://schemas.microsoft.com/office/drawing/2014/main" id="{515FCEBD-9007-4B9D-AE69-7F8068A14B21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2791884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17" name="Marcador de texto 10">
            <a:extLst>
              <a:ext uri="{FF2B5EF4-FFF2-40B4-BE49-F238E27FC236}">
                <a16:creationId xmlns:a16="http://schemas.microsoft.com/office/drawing/2014/main" id="{8856F7F9-97EB-4612-BB5C-DDB9D90C9CD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263901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18" name="Marcador de texto 10">
            <a:extLst>
              <a:ext uri="{FF2B5EF4-FFF2-40B4-BE49-F238E27FC236}">
                <a16:creationId xmlns:a16="http://schemas.microsoft.com/office/drawing/2014/main" id="{B0C577BC-AD44-4FF0-8F34-D7ABD44B100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679952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19" name="Marcador de texto 10">
            <a:extLst>
              <a:ext uri="{FF2B5EF4-FFF2-40B4-BE49-F238E27FC236}">
                <a16:creationId xmlns:a16="http://schemas.microsoft.com/office/drawing/2014/main" id="{12E19F39-39CE-43A3-912F-3D8656DA5E76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3735918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20" name="Marcador de texto 10">
            <a:extLst>
              <a:ext uri="{FF2B5EF4-FFF2-40B4-BE49-F238E27FC236}">
                <a16:creationId xmlns:a16="http://schemas.microsoft.com/office/drawing/2014/main" id="{64F2C543-C785-4078-9811-96F28F1BF210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207935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21" name="Marcador de texto 10">
            <a:extLst>
              <a:ext uri="{FF2B5EF4-FFF2-40B4-BE49-F238E27FC236}">
                <a16:creationId xmlns:a16="http://schemas.microsoft.com/office/drawing/2014/main" id="{022F0FFE-8538-47C2-9227-B4DE41186CE8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151969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22" name="Marcador de texto 10">
            <a:extLst>
              <a:ext uri="{FF2B5EF4-FFF2-40B4-BE49-F238E27FC236}">
                <a16:creationId xmlns:a16="http://schemas.microsoft.com/office/drawing/2014/main" id="{75D12B21-B498-4E00-B817-457BAED99A33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5623986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23" name="Marcador de texto 10">
            <a:extLst>
              <a:ext uri="{FF2B5EF4-FFF2-40B4-BE49-F238E27FC236}">
                <a16:creationId xmlns:a16="http://schemas.microsoft.com/office/drawing/2014/main" id="{A60F8F4D-F654-4555-BC21-7137D98E027C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095999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24" name="Marcador de texto 10">
            <a:extLst>
              <a:ext uri="{FF2B5EF4-FFF2-40B4-BE49-F238E27FC236}">
                <a16:creationId xmlns:a16="http://schemas.microsoft.com/office/drawing/2014/main" id="{0B633DEF-CDC6-4A75-A05B-0C875E2B8FF1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568012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25" name="Marcador de texto 10">
            <a:extLst>
              <a:ext uri="{FF2B5EF4-FFF2-40B4-BE49-F238E27FC236}">
                <a16:creationId xmlns:a16="http://schemas.microsoft.com/office/drawing/2014/main" id="{23A67F56-440C-4AE2-B52E-F6ECF3E31F86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7040029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26" name="Marcador de texto 10">
            <a:extLst>
              <a:ext uri="{FF2B5EF4-FFF2-40B4-BE49-F238E27FC236}">
                <a16:creationId xmlns:a16="http://schemas.microsoft.com/office/drawing/2014/main" id="{E8F5BF8F-8918-4E36-8AAF-45E994E46B29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7512046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27" name="Marcador de texto 10">
            <a:extLst>
              <a:ext uri="{FF2B5EF4-FFF2-40B4-BE49-F238E27FC236}">
                <a16:creationId xmlns:a16="http://schemas.microsoft.com/office/drawing/2014/main" id="{1A2F56E4-C780-42A2-BA54-B1EAB7CA2197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7984063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28" name="Marcador de texto 10">
            <a:extLst>
              <a:ext uri="{FF2B5EF4-FFF2-40B4-BE49-F238E27FC236}">
                <a16:creationId xmlns:a16="http://schemas.microsoft.com/office/drawing/2014/main" id="{7405E86B-3690-4EBE-8353-7ABE76F10810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456080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29" name="Marcador de texto 10">
            <a:extLst>
              <a:ext uri="{FF2B5EF4-FFF2-40B4-BE49-F238E27FC236}">
                <a16:creationId xmlns:a16="http://schemas.microsoft.com/office/drawing/2014/main" id="{DB54048B-A035-47F0-B54D-1B9676EE8931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928097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30" name="Marcador de texto 10">
            <a:extLst>
              <a:ext uri="{FF2B5EF4-FFF2-40B4-BE49-F238E27FC236}">
                <a16:creationId xmlns:a16="http://schemas.microsoft.com/office/drawing/2014/main" id="{12F6976C-DDBF-4808-9B45-2C78E0FC6AA7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0344148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31" name="Marcador de texto 10">
            <a:extLst>
              <a:ext uri="{FF2B5EF4-FFF2-40B4-BE49-F238E27FC236}">
                <a16:creationId xmlns:a16="http://schemas.microsoft.com/office/drawing/2014/main" id="{66103D17-8EEC-45BF-B909-8F6DB8575A35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400114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32" name="Marcador de texto 10">
            <a:extLst>
              <a:ext uri="{FF2B5EF4-FFF2-40B4-BE49-F238E27FC236}">
                <a16:creationId xmlns:a16="http://schemas.microsoft.com/office/drawing/2014/main" id="{57F6EB7B-A4AE-4147-A94B-9C2860A158F4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872131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33" name="Marcador de texto 10">
            <a:extLst>
              <a:ext uri="{FF2B5EF4-FFF2-40B4-BE49-F238E27FC236}">
                <a16:creationId xmlns:a16="http://schemas.microsoft.com/office/drawing/2014/main" id="{95673032-36DB-4772-82D8-46E21D810A56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10816165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34" name="Marcador de texto 10">
            <a:extLst>
              <a:ext uri="{FF2B5EF4-FFF2-40B4-BE49-F238E27FC236}">
                <a16:creationId xmlns:a16="http://schemas.microsoft.com/office/drawing/2014/main" id="{CDE9935C-FEBD-421A-A63B-8A87A2D4A4D9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1288182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D242C672-1222-4C21-9E3D-F365D9665E1B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360988" y="2190750"/>
            <a:ext cx="1793875" cy="561975"/>
          </a:xfrm>
          <a:solidFill>
            <a:schemeClr val="bg1">
              <a:lumMod val="95000"/>
            </a:schemeClr>
          </a:solidFill>
        </p:spPr>
        <p:txBody>
          <a:bodyPr tIns="36000" rtlCol="0" anchor="t"/>
          <a:lstStyle>
            <a:lvl1pPr marL="0" indent="0" algn="ctr">
              <a:buNone/>
              <a:defRPr sz="1600"/>
            </a:lvl1pPr>
          </a:lstStyle>
          <a:p>
            <a:pPr lvl="0" rtl="0"/>
            <a:r>
              <a:rPr lang="es-ES" noProof="0"/>
              <a:t>Título del elemento</a:t>
            </a:r>
          </a:p>
        </p:txBody>
      </p:sp>
      <p:sp>
        <p:nvSpPr>
          <p:cNvPr id="37" name="Marcador de texto 36">
            <a:extLst>
              <a:ext uri="{FF2B5EF4-FFF2-40B4-BE49-F238E27FC236}">
                <a16:creationId xmlns:a16="http://schemas.microsoft.com/office/drawing/2014/main" id="{2F97A7E3-509A-417D-9818-EDDA3B539E4F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5412717" y="2505005"/>
            <a:ext cx="1690417" cy="224670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Mes, año</a:t>
            </a:r>
          </a:p>
        </p:txBody>
      </p:sp>
    </p:spTree>
    <p:extLst>
      <p:ext uri="{BB962C8B-B14F-4D97-AF65-F5344CB8AC3E}">
        <p14:creationId xmlns:p14="http://schemas.microsoft.com/office/powerpoint/2010/main" val="52911073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embros del equip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editar el estilo de título del patrón</a:t>
            </a:r>
            <a:endParaRPr lang="es-ES" altLang="zh-CN" noProof="0"/>
          </a:p>
        </p:txBody>
      </p:sp>
      <p:sp>
        <p:nvSpPr>
          <p:cNvPr id="7" name="Marcador de pie de página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es-ES" noProof="0"/>
              <a:t>Agregue un pie de página</a:t>
            </a:r>
            <a:endParaRPr lang="es-ES" altLang="zh-CN" noProof="0"/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4B73C415-D670-4716-A5EC-CC4D52CA2BAC}" type="slidenum">
              <a:rPr lang="es-ES" altLang="zh-CN" noProof="0" smtClean="0"/>
              <a:pPr rtl="0"/>
              <a:t>‹Nº›</a:t>
            </a:fld>
            <a:endParaRPr lang="es-ES" altLang="zh-CN" noProof="0"/>
          </a:p>
        </p:txBody>
      </p:sp>
      <p:sp>
        <p:nvSpPr>
          <p:cNvPr id="5" name="Marcador de posición de imagen 4">
            <a:extLst>
              <a:ext uri="{FF2B5EF4-FFF2-40B4-BE49-F238E27FC236}">
                <a16:creationId xmlns:a16="http://schemas.microsoft.com/office/drawing/2014/main" id="{8977821B-617D-47E4-AAA2-FADADD15EBCD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31799" y="2319681"/>
            <a:ext cx="1352367" cy="1352367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es-ES" noProof="0"/>
              <a:t>Inserte o arrastre y coloque una imagen aquí</a:t>
            </a:r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199551C8-D5B2-495A-97BB-0711CD8C67E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74854" y="2485913"/>
            <a:ext cx="2124000" cy="701538"/>
          </a:xfrm>
        </p:spPr>
        <p:txBody>
          <a:bodyPr rtlCol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 rtl="0"/>
            <a:r>
              <a:rPr lang="es-ES" noProof="0"/>
              <a:t>Nombre</a:t>
            </a:r>
            <a:endParaRPr lang="es-ES" altLang="zh-CN" noProof="0"/>
          </a:p>
        </p:txBody>
      </p:sp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53739758-B746-428A-A18B-3989DA89A86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974854" y="3904988"/>
            <a:ext cx="2124000" cy="1800000"/>
          </a:xfrm>
        </p:spPr>
        <p:txBody>
          <a:bodyPr rtlCol="0"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Biografía breve</a:t>
            </a:r>
            <a:endParaRPr lang="es-ES" altLang="zh-CN" noProof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3509F9E9-0483-4A79-B997-B23DAC1644C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s-ES" noProof="0"/>
              <a:t>Subtítulo</a:t>
            </a:r>
            <a:endParaRPr lang="es-ES" altLang="zh-CN" noProof="0"/>
          </a:p>
        </p:txBody>
      </p:sp>
      <p:sp>
        <p:nvSpPr>
          <p:cNvPr id="28" name="Marcador de texto 8">
            <a:extLst>
              <a:ext uri="{FF2B5EF4-FFF2-40B4-BE49-F238E27FC236}">
                <a16:creationId xmlns:a16="http://schemas.microsoft.com/office/drawing/2014/main" id="{B502D142-31B4-4BFF-A18F-9FB36E0F400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974854" y="3461032"/>
            <a:ext cx="2124000" cy="245885"/>
          </a:xfrm>
        </p:spPr>
        <p:txBody>
          <a:bodyPr rtlCol="0"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Título</a:t>
            </a:r>
            <a:endParaRPr lang="es-ES" altLang="zh-CN" noProof="0"/>
          </a:p>
        </p:txBody>
      </p:sp>
      <p:sp>
        <p:nvSpPr>
          <p:cNvPr id="41" name="Marcador de posición de imagen 4">
            <a:extLst>
              <a:ext uri="{FF2B5EF4-FFF2-40B4-BE49-F238E27FC236}">
                <a16:creationId xmlns:a16="http://schemas.microsoft.com/office/drawing/2014/main" id="{ED382BE6-73A2-49C4-9284-7996310FE85F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4268028" y="2319681"/>
            <a:ext cx="1352367" cy="1352367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es-ES" noProof="0"/>
              <a:t>Inserte o arrastre y coloque una imagen aquí</a:t>
            </a:r>
          </a:p>
        </p:txBody>
      </p:sp>
      <p:sp>
        <p:nvSpPr>
          <p:cNvPr id="42" name="Marcador de texto 8">
            <a:extLst>
              <a:ext uri="{FF2B5EF4-FFF2-40B4-BE49-F238E27FC236}">
                <a16:creationId xmlns:a16="http://schemas.microsoft.com/office/drawing/2014/main" id="{5E81FDE4-AA9D-42F8-BEAF-C710A81DC8A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811083" y="2485913"/>
            <a:ext cx="2124000" cy="701538"/>
          </a:xfrm>
        </p:spPr>
        <p:txBody>
          <a:bodyPr rtlCol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 rtl="0"/>
            <a:r>
              <a:rPr lang="es-ES" noProof="0"/>
              <a:t>Nombre</a:t>
            </a:r>
            <a:endParaRPr lang="es-ES" altLang="zh-CN" noProof="0"/>
          </a:p>
        </p:txBody>
      </p:sp>
      <p:sp>
        <p:nvSpPr>
          <p:cNvPr id="43" name="Marcador de texto 10">
            <a:extLst>
              <a:ext uri="{FF2B5EF4-FFF2-40B4-BE49-F238E27FC236}">
                <a16:creationId xmlns:a16="http://schemas.microsoft.com/office/drawing/2014/main" id="{9D6585E1-D051-4611-811C-C8101B0D2F0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811083" y="3904988"/>
            <a:ext cx="2124000" cy="1800000"/>
          </a:xfrm>
        </p:spPr>
        <p:txBody>
          <a:bodyPr rtlCol="0"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Biografía breve</a:t>
            </a:r>
            <a:endParaRPr lang="es-ES" altLang="zh-CN" noProof="0"/>
          </a:p>
        </p:txBody>
      </p:sp>
      <p:sp>
        <p:nvSpPr>
          <p:cNvPr id="44" name="Marcador de texto 8">
            <a:extLst>
              <a:ext uri="{FF2B5EF4-FFF2-40B4-BE49-F238E27FC236}">
                <a16:creationId xmlns:a16="http://schemas.microsoft.com/office/drawing/2014/main" id="{6C195A32-24CC-4109-9C00-31757D0A0A3C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811083" y="3461032"/>
            <a:ext cx="2124000" cy="245885"/>
          </a:xfrm>
        </p:spPr>
        <p:txBody>
          <a:bodyPr rtlCol="0"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Título</a:t>
            </a:r>
            <a:endParaRPr lang="es-ES" altLang="zh-CN" noProof="0"/>
          </a:p>
        </p:txBody>
      </p:sp>
      <p:sp>
        <p:nvSpPr>
          <p:cNvPr id="45" name="Marcador de posición de imagen 4">
            <a:extLst>
              <a:ext uri="{FF2B5EF4-FFF2-40B4-BE49-F238E27FC236}">
                <a16:creationId xmlns:a16="http://schemas.microsoft.com/office/drawing/2014/main" id="{B318C64F-C963-4A3C-BB8F-999A7F7F5F88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8112825" y="2319681"/>
            <a:ext cx="1352367" cy="1352367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es-ES" noProof="0"/>
              <a:t>Inserte o arrastre y coloque una imagen aquí</a:t>
            </a:r>
          </a:p>
        </p:txBody>
      </p:sp>
      <p:sp>
        <p:nvSpPr>
          <p:cNvPr id="46" name="Marcador de texto 8">
            <a:extLst>
              <a:ext uri="{FF2B5EF4-FFF2-40B4-BE49-F238E27FC236}">
                <a16:creationId xmlns:a16="http://schemas.microsoft.com/office/drawing/2014/main" id="{B8B9BC49-5937-4C0A-9AA6-7A7DA7F18CAF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647313" y="2485913"/>
            <a:ext cx="2124000" cy="701538"/>
          </a:xfrm>
        </p:spPr>
        <p:txBody>
          <a:bodyPr rtlCol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 rtl="0"/>
            <a:r>
              <a:rPr lang="es-ES" noProof="0"/>
              <a:t>Nombre</a:t>
            </a:r>
            <a:endParaRPr lang="es-ES" altLang="zh-CN" noProof="0"/>
          </a:p>
        </p:txBody>
      </p:sp>
      <p:sp>
        <p:nvSpPr>
          <p:cNvPr id="47" name="Marcador de texto 10">
            <a:extLst>
              <a:ext uri="{FF2B5EF4-FFF2-40B4-BE49-F238E27FC236}">
                <a16:creationId xmlns:a16="http://schemas.microsoft.com/office/drawing/2014/main" id="{8020B4D6-002F-4FA9-BF1D-FC56D9A06F2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647313" y="3904988"/>
            <a:ext cx="2124000" cy="1800000"/>
          </a:xfrm>
        </p:spPr>
        <p:txBody>
          <a:bodyPr rtlCol="0"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Biografía breve</a:t>
            </a:r>
            <a:endParaRPr lang="es-ES" altLang="zh-CN" noProof="0"/>
          </a:p>
        </p:txBody>
      </p:sp>
      <p:sp>
        <p:nvSpPr>
          <p:cNvPr id="48" name="Marcador de texto 8">
            <a:extLst>
              <a:ext uri="{FF2B5EF4-FFF2-40B4-BE49-F238E27FC236}">
                <a16:creationId xmlns:a16="http://schemas.microsoft.com/office/drawing/2014/main" id="{93C1946C-7118-4BF3-8EE8-B0944465F49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9647313" y="3461032"/>
            <a:ext cx="2124000" cy="245885"/>
          </a:xfrm>
        </p:spPr>
        <p:txBody>
          <a:bodyPr rtlCol="0"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Título</a:t>
            </a:r>
            <a:endParaRPr lang="es-ES" altLang="zh-CN" noProof="0"/>
          </a:p>
        </p:txBody>
      </p:sp>
    </p:spTree>
    <p:extLst>
      <p:ext uri="{BB962C8B-B14F-4D97-AF65-F5344CB8AC3E}">
        <p14:creationId xmlns:p14="http://schemas.microsoft.com/office/powerpoint/2010/main" val="163894930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embros del equipo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/>
          <a:p>
            <a:pPr rtl="0"/>
            <a:r>
              <a:rPr lang="es-ES" noProof="0"/>
              <a:t>Haga clic para editar el estilo de título del patrón</a:t>
            </a:r>
          </a:p>
        </p:txBody>
      </p:sp>
      <p:sp>
        <p:nvSpPr>
          <p:cNvPr id="7" name="Marcador de pie de página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es-ES" noProof="0"/>
              <a:t>Agregue un pie de página</a:t>
            </a:r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4B73C415-D670-4716-A5EC-CC4D52CA2BAC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3509F9E9-0483-4A79-B997-B23DAC1644C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s-ES" noProof="0"/>
              <a:t>Subtítulo</a:t>
            </a:r>
          </a:p>
        </p:txBody>
      </p:sp>
      <p:sp>
        <p:nvSpPr>
          <p:cNvPr id="49" name="Marcador de texto 8">
            <a:extLst>
              <a:ext uri="{FF2B5EF4-FFF2-40B4-BE49-F238E27FC236}">
                <a16:creationId xmlns:a16="http://schemas.microsoft.com/office/drawing/2014/main" id="{305CEEFA-58BB-4AFA-AD31-BEE38B013E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1800" y="4113808"/>
            <a:ext cx="1620000" cy="783544"/>
          </a:xfrm>
        </p:spPr>
        <p:txBody>
          <a:bodyPr rtlCol="0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 rtl="0"/>
            <a:r>
              <a:rPr lang="es-ES" noProof="0"/>
              <a:t>Nombre completo</a:t>
            </a:r>
          </a:p>
        </p:txBody>
      </p:sp>
      <p:sp>
        <p:nvSpPr>
          <p:cNvPr id="50" name="Marcador de texto 10">
            <a:extLst>
              <a:ext uri="{FF2B5EF4-FFF2-40B4-BE49-F238E27FC236}">
                <a16:creationId xmlns:a16="http://schemas.microsoft.com/office/drawing/2014/main" id="{BEEE40C3-341F-4063-8D33-B1328863FB3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1800" y="5258975"/>
            <a:ext cx="1620000" cy="720000"/>
          </a:xfrm>
        </p:spPr>
        <p:txBody>
          <a:bodyPr rtlCol="0"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Descripción de la viñeta</a:t>
            </a:r>
          </a:p>
        </p:txBody>
      </p:sp>
      <p:sp>
        <p:nvSpPr>
          <p:cNvPr id="51" name="Marcador de texto 8">
            <a:extLst>
              <a:ext uri="{FF2B5EF4-FFF2-40B4-BE49-F238E27FC236}">
                <a16:creationId xmlns:a16="http://schemas.microsoft.com/office/drawing/2014/main" id="{D09CE291-B951-4300-9D67-154E4BB557E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375703" y="4113808"/>
            <a:ext cx="1620000" cy="783544"/>
          </a:xfrm>
        </p:spPr>
        <p:txBody>
          <a:bodyPr rtlCol="0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 rtl="0"/>
            <a:r>
              <a:rPr lang="es-ES" noProof="0"/>
              <a:t>Nombre completo</a:t>
            </a:r>
          </a:p>
        </p:txBody>
      </p:sp>
      <p:sp>
        <p:nvSpPr>
          <p:cNvPr id="52" name="Marcador de texto 10">
            <a:extLst>
              <a:ext uri="{FF2B5EF4-FFF2-40B4-BE49-F238E27FC236}">
                <a16:creationId xmlns:a16="http://schemas.microsoft.com/office/drawing/2014/main" id="{0D3A393C-4D8C-49BC-934D-B57BE1B28405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375703" y="5258975"/>
            <a:ext cx="1620000" cy="720000"/>
          </a:xfrm>
        </p:spPr>
        <p:txBody>
          <a:bodyPr rtlCol="0"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Descripción de la viñeta</a:t>
            </a:r>
          </a:p>
        </p:txBody>
      </p:sp>
      <p:sp>
        <p:nvSpPr>
          <p:cNvPr id="53" name="Marcador de texto 8">
            <a:extLst>
              <a:ext uri="{FF2B5EF4-FFF2-40B4-BE49-F238E27FC236}">
                <a16:creationId xmlns:a16="http://schemas.microsoft.com/office/drawing/2014/main" id="{08906184-3520-4606-AF8B-59ECFFA6D75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319606" y="4113808"/>
            <a:ext cx="1620000" cy="783544"/>
          </a:xfrm>
        </p:spPr>
        <p:txBody>
          <a:bodyPr rtlCol="0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 rtl="0"/>
            <a:r>
              <a:rPr lang="es-ES" noProof="0"/>
              <a:t>Nombre completo</a:t>
            </a:r>
          </a:p>
        </p:txBody>
      </p:sp>
      <p:sp>
        <p:nvSpPr>
          <p:cNvPr id="54" name="Marcador de texto 10">
            <a:extLst>
              <a:ext uri="{FF2B5EF4-FFF2-40B4-BE49-F238E27FC236}">
                <a16:creationId xmlns:a16="http://schemas.microsoft.com/office/drawing/2014/main" id="{8A64BEB9-7FB0-4DF9-BFE9-62016E83E89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319606" y="5258975"/>
            <a:ext cx="1620000" cy="720000"/>
          </a:xfrm>
        </p:spPr>
        <p:txBody>
          <a:bodyPr rtlCol="0"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Descripción de la viñeta</a:t>
            </a:r>
          </a:p>
        </p:txBody>
      </p:sp>
      <p:sp>
        <p:nvSpPr>
          <p:cNvPr id="55" name="Marcador de texto 8">
            <a:extLst>
              <a:ext uri="{FF2B5EF4-FFF2-40B4-BE49-F238E27FC236}">
                <a16:creationId xmlns:a16="http://schemas.microsoft.com/office/drawing/2014/main" id="{4CCC1C98-37FD-4404-8383-72ED535FE57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63509" y="4113808"/>
            <a:ext cx="1620000" cy="783544"/>
          </a:xfrm>
        </p:spPr>
        <p:txBody>
          <a:bodyPr rtlCol="0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 rtl="0"/>
            <a:r>
              <a:rPr lang="es-ES" noProof="0"/>
              <a:t>Nombre completo</a:t>
            </a:r>
          </a:p>
        </p:txBody>
      </p:sp>
      <p:sp>
        <p:nvSpPr>
          <p:cNvPr id="56" name="Marcador de texto 10">
            <a:extLst>
              <a:ext uri="{FF2B5EF4-FFF2-40B4-BE49-F238E27FC236}">
                <a16:creationId xmlns:a16="http://schemas.microsoft.com/office/drawing/2014/main" id="{B24BD1AE-AB0E-40FA-AEA8-8D687D84B56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263509" y="5258975"/>
            <a:ext cx="1620000" cy="720000"/>
          </a:xfrm>
        </p:spPr>
        <p:txBody>
          <a:bodyPr rtlCol="0"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Descripción de la viñeta</a:t>
            </a:r>
          </a:p>
        </p:txBody>
      </p:sp>
      <p:sp>
        <p:nvSpPr>
          <p:cNvPr id="57" name="Marcador de texto 8">
            <a:extLst>
              <a:ext uri="{FF2B5EF4-FFF2-40B4-BE49-F238E27FC236}">
                <a16:creationId xmlns:a16="http://schemas.microsoft.com/office/drawing/2014/main" id="{CA2F0EA7-F3F7-443F-BA0D-4916B618C56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207412" y="4113808"/>
            <a:ext cx="1620000" cy="783544"/>
          </a:xfrm>
        </p:spPr>
        <p:txBody>
          <a:bodyPr rtlCol="0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 rtl="0"/>
            <a:r>
              <a:rPr lang="es-ES" noProof="0"/>
              <a:t>Nombre completo</a:t>
            </a:r>
          </a:p>
        </p:txBody>
      </p:sp>
      <p:sp>
        <p:nvSpPr>
          <p:cNvPr id="58" name="Marcador de texto 10">
            <a:extLst>
              <a:ext uri="{FF2B5EF4-FFF2-40B4-BE49-F238E27FC236}">
                <a16:creationId xmlns:a16="http://schemas.microsoft.com/office/drawing/2014/main" id="{2BB6E6C3-1F6A-41B6-8EE0-6FDCBA34413C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207412" y="5258975"/>
            <a:ext cx="1620000" cy="720000"/>
          </a:xfrm>
        </p:spPr>
        <p:txBody>
          <a:bodyPr rtlCol="0"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Descripción de la viñeta</a:t>
            </a:r>
          </a:p>
        </p:txBody>
      </p:sp>
      <p:sp>
        <p:nvSpPr>
          <p:cNvPr id="16" name="Marcador de posición de imagen 15">
            <a:extLst>
              <a:ext uri="{FF2B5EF4-FFF2-40B4-BE49-F238E27FC236}">
                <a16:creationId xmlns:a16="http://schemas.microsoft.com/office/drawing/2014/main" id="{B2738624-9DAA-4152-9A77-80BBB71AD5F1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431800" y="2246681"/>
            <a:ext cx="1620000" cy="16200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es-ES" noProof="0"/>
              <a:t>Haga clic en el icono para agregar una imagen</a:t>
            </a:r>
          </a:p>
        </p:txBody>
      </p:sp>
      <p:sp>
        <p:nvSpPr>
          <p:cNvPr id="59" name="Marcador de posición de imagen 15">
            <a:extLst>
              <a:ext uri="{FF2B5EF4-FFF2-40B4-BE49-F238E27FC236}">
                <a16:creationId xmlns:a16="http://schemas.microsoft.com/office/drawing/2014/main" id="{522AE46C-0845-4BB0-9861-06071BCF56F6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2375703" y="2246681"/>
            <a:ext cx="1620000" cy="16200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es-ES" noProof="0"/>
              <a:t>Haga clic en el icono para agregar una imagen</a:t>
            </a:r>
          </a:p>
        </p:txBody>
      </p:sp>
      <p:sp>
        <p:nvSpPr>
          <p:cNvPr id="60" name="Marcador de posición de imagen 15">
            <a:extLst>
              <a:ext uri="{FF2B5EF4-FFF2-40B4-BE49-F238E27FC236}">
                <a16:creationId xmlns:a16="http://schemas.microsoft.com/office/drawing/2014/main" id="{D791A6AF-478F-443B-A785-F82A8DBA9F30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4319606" y="2246681"/>
            <a:ext cx="1620000" cy="16200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es-ES" noProof="0"/>
              <a:t>Haga clic en el icono para agregar una imagen</a:t>
            </a:r>
          </a:p>
        </p:txBody>
      </p:sp>
      <p:sp>
        <p:nvSpPr>
          <p:cNvPr id="61" name="Marcador de posición de imagen 15">
            <a:extLst>
              <a:ext uri="{FF2B5EF4-FFF2-40B4-BE49-F238E27FC236}">
                <a16:creationId xmlns:a16="http://schemas.microsoft.com/office/drawing/2014/main" id="{1A65AFE9-2875-44A5-BF13-6E8438892669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6263509" y="2246681"/>
            <a:ext cx="1620000" cy="16200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es-ES" noProof="0"/>
              <a:t>Haga clic en el icono para agregar una imagen</a:t>
            </a:r>
          </a:p>
        </p:txBody>
      </p:sp>
      <p:sp>
        <p:nvSpPr>
          <p:cNvPr id="62" name="Marcador de posición de imagen 15">
            <a:extLst>
              <a:ext uri="{FF2B5EF4-FFF2-40B4-BE49-F238E27FC236}">
                <a16:creationId xmlns:a16="http://schemas.microsoft.com/office/drawing/2014/main" id="{069B9167-077F-4123-82C5-01EB62AFB3E6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>
          <a:xfrm>
            <a:off x="8207412" y="2246681"/>
            <a:ext cx="1620000" cy="16200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es-ES" noProof="0"/>
              <a:t>Haga clic en el icono para agregar una imagen</a:t>
            </a:r>
          </a:p>
        </p:txBody>
      </p:sp>
      <p:sp>
        <p:nvSpPr>
          <p:cNvPr id="21" name="Marcador de texto 8">
            <a:extLst>
              <a:ext uri="{FF2B5EF4-FFF2-40B4-BE49-F238E27FC236}">
                <a16:creationId xmlns:a16="http://schemas.microsoft.com/office/drawing/2014/main" id="{F9EF21D5-1862-4F5B-86BF-B76AF2A72B3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151313" y="4113808"/>
            <a:ext cx="1620000" cy="783544"/>
          </a:xfrm>
        </p:spPr>
        <p:txBody>
          <a:bodyPr rtlCol="0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 rtl="0"/>
            <a:r>
              <a:rPr lang="es-ES" noProof="0"/>
              <a:t>Nombre completo</a:t>
            </a:r>
          </a:p>
        </p:txBody>
      </p:sp>
      <p:sp>
        <p:nvSpPr>
          <p:cNvPr id="22" name="Marcador de texto 10">
            <a:extLst>
              <a:ext uri="{FF2B5EF4-FFF2-40B4-BE49-F238E27FC236}">
                <a16:creationId xmlns:a16="http://schemas.microsoft.com/office/drawing/2014/main" id="{80EC8DA4-EC6B-4362-949F-968E973A545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0151313" y="5258975"/>
            <a:ext cx="1620000" cy="720000"/>
          </a:xfrm>
        </p:spPr>
        <p:txBody>
          <a:bodyPr rtlCol="0"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Descripción de la viñeta</a:t>
            </a:r>
          </a:p>
        </p:txBody>
      </p:sp>
      <p:sp>
        <p:nvSpPr>
          <p:cNvPr id="23" name="Marcador de posición de imagen 15">
            <a:extLst>
              <a:ext uri="{FF2B5EF4-FFF2-40B4-BE49-F238E27FC236}">
                <a16:creationId xmlns:a16="http://schemas.microsoft.com/office/drawing/2014/main" id="{FC64B5FD-0E87-4FAB-AFEA-D10DFED9F653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10151313" y="2246681"/>
            <a:ext cx="1620000" cy="16200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es-ES" noProof="0"/>
              <a:t>Haga clic en el icono para agregar una imagen</a:t>
            </a:r>
          </a:p>
        </p:txBody>
      </p:sp>
    </p:spTree>
    <p:extLst>
      <p:ext uri="{BB962C8B-B14F-4D97-AF65-F5344CB8AC3E}">
        <p14:creationId xmlns:p14="http://schemas.microsoft.com/office/powerpoint/2010/main" val="34620516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positiva de título con imagen 2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Marcador de posición de imagen 9">
            <a:extLst>
              <a:ext uri="{FF2B5EF4-FFF2-40B4-BE49-F238E27FC236}">
                <a16:creationId xmlns:a16="http://schemas.microsoft.com/office/drawing/2014/main" id="{8BA39708-26C4-4C58-AAF1-7DDBAAFACC9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786563"/>
          </a:xfrm>
          <a:solidFill>
            <a:schemeClr val="tx1">
              <a:lumMod val="75000"/>
              <a:lumOff val="25000"/>
            </a:schemeClr>
          </a:solidFill>
        </p:spPr>
        <p:txBody>
          <a:bodyPr lIns="1044000" rIns="0" rtlCol="0" anchor="ctr"/>
          <a:lstStyle>
            <a:lvl1pPr marL="0" indent="0" algn="l">
              <a:buNone/>
              <a:defRPr sz="1100" i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es-ES" noProof="0"/>
              <a:t>Inserte o arrastre y coloque su foto aquí 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129FEC1A-545F-4D58-B291-028B7D695567}"/>
              </a:ext>
            </a:extLst>
          </p:cNvPr>
          <p:cNvSpPr/>
          <p:nvPr userDrawn="1"/>
        </p:nvSpPr>
        <p:spPr>
          <a:xfrm>
            <a:off x="6336000" y="0"/>
            <a:ext cx="3979575" cy="6786563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745B1DD-2DBA-49BF-BF09-5B70713A4C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39896" y="2377000"/>
            <a:ext cx="3571782" cy="2387600"/>
          </a:xfrm>
        </p:spPr>
        <p:txBody>
          <a:bodyPr rtlCol="0" anchor="b"/>
          <a:lstStyle>
            <a:lvl1pPr algn="l">
              <a:defRPr sz="3600" spc="-3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7A60831-AA5D-4359-AACC-37D7271F2BF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539896" y="4962525"/>
            <a:ext cx="3571782" cy="1219200"/>
          </a:xfrm>
        </p:spPr>
        <p:txBody>
          <a:bodyPr rtlCol="0"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Haga clic para editar el estilo de subtítulo del patrón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787B6BB1-24C3-48A6-913C-94F7EA8127A1}"/>
              </a:ext>
            </a:extLst>
          </p:cNvPr>
          <p:cNvSpPr/>
          <p:nvPr userDrawn="1"/>
        </p:nvSpPr>
        <p:spPr>
          <a:xfrm>
            <a:off x="-1" y="6786563"/>
            <a:ext cx="11771999" cy="71437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C1C9CBFF-5639-480A-82C7-50DAD54E2E48}"/>
              </a:ext>
            </a:extLst>
          </p:cNvPr>
          <p:cNvSpPr/>
          <p:nvPr userDrawn="1"/>
        </p:nvSpPr>
        <p:spPr>
          <a:xfrm>
            <a:off x="11771999" y="6786563"/>
            <a:ext cx="420000" cy="7143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00128617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sub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F5211B-014A-4E6E-98C7-FDAF78553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6" name="Marcador de posición de pie de página 5">
            <a:extLst>
              <a:ext uri="{FF2B5EF4-FFF2-40B4-BE49-F238E27FC236}">
                <a16:creationId xmlns:a16="http://schemas.microsoft.com/office/drawing/2014/main" id="{5356FC21-A32D-44DC-BED7-08CEBB3B90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es-ES" noProof="0"/>
              <a:t>Agregue un pie de página</a:t>
            </a:r>
          </a:p>
        </p:txBody>
      </p:sp>
      <p:sp>
        <p:nvSpPr>
          <p:cNvPr id="7" name="Marcador de posición de número de diapositiva 6">
            <a:extLst>
              <a:ext uri="{FF2B5EF4-FFF2-40B4-BE49-F238E27FC236}">
                <a16:creationId xmlns:a16="http://schemas.microsoft.com/office/drawing/2014/main" id="{FC0C6D2B-0FF5-4A5F-A062-480FFA6DA09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4B73C415-D670-4716-A5EC-CC4D52CA2BAC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5" name="Marcador de texto 5">
            <a:extLst>
              <a:ext uri="{FF2B5EF4-FFF2-40B4-BE49-F238E27FC236}">
                <a16:creationId xmlns:a16="http://schemas.microsoft.com/office/drawing/2014/main" id="{91612B32-057C-422E-8B4A-7B464DE04A7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s-ES" noProof="0"/>
              <a:t>Subtítulo</a:t>
            </a:r>
          </a:p>
        </p:txBody>
      </p:sp>
    </p:spTree>
    <p:extLst>
      <p:ext uri="{BB962C8B-B14F-4D97-AF65-F5344CB8AC3E}">
        <p14:creationId xmlns:p14="http://schemas.microsoft.com/office/powerpoint/2010/main" val="24342674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editar el estilo de título del patrón</a:t>
            </a:r>
          </a:p>
        </p:txBody>
      </p:sp>
      <p:sp>
        <p:nvSpPr>
          <p:cNvPr id="7" name="Marcador de pie de página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es-ES" noProof="0"/>
              <a:t>Agregue un pie de página</a:t>
            </a:r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4B73C415-D670-4716-A5EC-CC4D52CA2BAC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05928462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82A4E56-DEE9-4FB2-89FF-0F12DB08ADC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es-ES" noProof="0"/>
              <a:t>Agregar un pie de página</a:t>
            </a:r>
          </a:p>
        </p:txBody>
      </p:sp>
      <p:sp>
        <p:nvSpPr>
          <p:cNvPr id="6" name="Marcador de posición de número de diapositiva 5">
            <a:extLst>
              <a:ext uri="{FF2B5EF4-FFF2-40B4-BE49-F238E27FC236}">
                <a16:creationId xmlns:a16="http://schemas.microsoft.com/office/drawing/2014/main" id="{CA8525B7-4C8D-4482-98E3-A68789AAB0C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4B73C415-D670-4716-A5EC-CC4D52CA2BAC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76023810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positiva 2 1_Titl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Marcador de posición de imagen 9">
            <a:extLst>
              <a:ext uri="{FF2B5EF4-FFF2-40B4-BE49-F238E27FC236}">
                <a16:creationId xmlns:a16="http://schemas.microsoft.com/office/drawing/2014/main" id="{FF978957-D101-43B4-A717-19B1820B4F1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786563"/>
          </a:xfrm>
          <a:solidFill>
            <a:schemeClr val="tx1">
              <a:lumMod val="75000"/>
              <a:lumOff val="25000"/>
            </a:schemeClr>
          </a:solidFill>
        </p:spPr>
        <p:txBody>
          <a:bodyPr lIns="1044000" rIns="0" rtlCol="0" anchor="ctr"/>
          <a:lstStyle>
            <a:lvl1pPr marL="0" indent="0" algn="l">
              <a:buNone/>
              <a:defRPr sz="1100" i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es-ES" noProof="0"/>
              <a:t>Inserte o arrastre y coloque su foto aquí 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84DD3616-4E40-4CE5-88C8-2AF6E47D2086}"/>
              </a:ext>
            </a:extLst>
          </p:cNvPr>
          <p:cNvSpPr/>
          <p:nvPr userDrawn="1"/>
        </p:nvSpPr>
        <p:spPr>
          <a:xfrm>
            <a:off x="6336000" y="0"/>
            <a:ext cx="3979575" cy="6786563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1EA3B184-0AF0-4DF5-B2BD-E6D1806BE1BF}"/>
              </a:ext>
            </a:extLst>
          </p:cNvPr>
          <p:cNvSpPr/>
          <p:nvPr userDrawn="1"/>
        </p:nvSpPr>
        <p:spPr>
          <a:xfrm>
            <a:off x="-1" y="6786563"/>
            <a:ext cx="11771999" cy="71437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B8FC9062-5711-4550-8470-F1324E804FFF}"/>
              </a:ext>
            </a:extLst>
          </p:cNvPr>
          <p:cNvSpPr/>
          <p:nvPr userDrawn="1"/>
        </p:nvSpPr>
        <p:spPr>
          <a:xfrm>
            <a:off x="11771999" y="6786563"/>
            <a:ext cx="420000" cy="7143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DC433A2F-8949-4AAC-AE96-175254493AF4}"/>
              </a:ext>
            </a:extLst>
          </p:cNvPr>
          <p:cNvSpPr/>
          <p:nvPr userDrawn="1"/>
        </p:nvSpPr>
        <p:spPr>
          <a:xfrm>
            <a:off x="6336000" y="0"/>
            <a:ext cx="3979575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745B1DD-2DBA-49BF-BF09-5B70713A4CD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39896" y="2377000"/>
            <a:ext cx="3571782" cy="2387600"/>
          </a:xfrm>
        </p:spPr>
        <p:txBody>
          <a:bodyPr rtlCol="0" anchor="b"/>
          <a:lstStyle>
            <a:lvl1pPr algn="l">
              <a:defRPr sz="5400" spc="-3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Gracias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7A60831-AA5D-4359-AACC-37D7271F2BF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905624" y="5057775"/>
            <a:ext cx="3206053" cy="247650"/>
          </a:xfrm>
        </p:spPr>
        <p:txBody>
          <a:bodyPr rtlCol="0"/>
          <a:lstStyle>
            <a:lvl1pPr marL="0" indent="0" algn="l">
              <a:buNone/>
              <a:defRPr sz="1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Nombre completo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99EABB85-2AAF-4939-BDF4-E3CF2F31B32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05625" y="5400675"/>
            <a:ext cx="3206750" cy="247650"/>
          </a:xfrm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400" dirty="0" smtClean="0">
                <a:solidFill>
                  <a:schemeClr val="bg1"/>
                </a:solidFill>
              </a:defRPr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sz="1600" dirty="0" smtClean="0"/>
            </a:lvl4pPr>
            <a:lvl5pPr>
              <a:defRPr lang="en-ZA" sz="1600" dirty="0"/>
            </a:lvl5pPr>
          </a:lstStyle>
          <a:p>
            <a:pPr marL="266700" lvl="0" indent="-266700" rtl="0"/>
            <a:r>
              <a:rPr lang="es-ES" noProof="0"/>
              <a:t>Número de contacto</a:t>
            </a:r>
          </a:p>
        </p:txBody>
      </p:sp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04E7DF27-55E9-4F17-91D3-29228A4020F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05625" y="5751513"/>
            <a:ext cx="3206750" cy="247650"/>
          </a:xfrm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400" smtClean="0">
                <a:solidFill>
                  <a:schemeClr val="bg1"/>
                </a:solidFill>
              </a:defRPr>
            </a:lvl1pPr>
            <a:lvl2pPr>
              <a:defRPr lang="en-US" sz="2000" smtClean="0"/>
            </a:lvl2pPr>
            <a:lvl3pPr>
              <a:defRPr lang="en-US" sz="1800" smtClean="0"/>
            </a:lvl3pPr>
            <a:lvl4pPr>
              <a:defRPr lang="en-US" sz="1600" smtClean="0"/>
            </a:lvl4pPr>
            <a:lvl5pPr>
              <a:defRPr lang="en-ZA" sz="1600"/>
            </a:lvl5pPr>
          </a:lstStyle>
          <a:p>
            <a:pPr marL="266700" lvl="0" indent="-266700" rtl="0"/>
            <a:r>
              <a:rPr lang="es-ES" noProof="0"/>
              <a:t>Identificador de red social o correo electrónico</a:t>
            </a:r>
          </a:p>
        </p:txBody>
      </p:sp>
    </p:spTree>
    <p:extLst>
      <p:ext uri="{BB962C8B-B14F-4D97-AF65-F5344CB8AC3E}">
        <p14:creationId xmlns:p14="http://schemas.microsoft.com/office/powerpoint/2010/main" val="410081535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stas previas de la aplicación móvi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Pantalla de un teléfono móvil&#10;&#10;Descripción generada con confianza alta">
            <a:extLst>
              <a:ext uri="{FF2B5EF4-FFF2-40B4-BE49-F238E27FC236}">
                <a16:creationId xmlns:a16="http://schemas.microsoft.com/office/drawing/2014/main" id="{68055F11-596F-47BF-A832-A501EC346C2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3307" y="915497"/>
            <a:ext cx="4666142" cy="4684105"/>
          </a:xfrm>
          <a:prstGeom prst="rect">
            <a:avLst/>
          </a:prstGeom>
        </p:spPr>
      </p:pic>
      <p:pic>
        <p:nvPicPr>
          <p:cNvPr id="9" name="Imagen 8" descr="Pantalla de un teléfono móvil&#10;&#10;Descripción generada con confianza alta">
            <a:extLst>
              <a:ext uri="{FF2B5EF4-FFF2-40B4-BE49-F238E27FC236}">
                <a16:creationId xmlns:a16="http://schemas.microsoft.com/office/drawing/2014/main" id="{80EBF765-2A5E-4BDA-B092-25691E47915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62929" y="915497"/>
            <a:ext cx="4666142" cy="4684105"/>
          </a:xfrm>
          <a:prstGeom prst="rect">
            <a:avLst/>
          </a:prstGeom>
        </p:spPr>
      </p:pic>
      <p:pic>
        <p:nvPicPr>
          <p:cNvPr id="10" name="Imagen 9" descr="Pantalla de un teléfono móvil&#10;&#10;Descripción generada con confianza alta">
            <a:extLst>
              <a:ext uri="{FF2B5EF4-FFF2-40B4-BE49-F238E27FC236}">
                <a16:creationId xmlns:a16="http://schemas.microsoft.com/office/drawing/2014/main" id="{E97A6530-14B5-4A05-B7A3-7BA661FCD58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92551" y="915497"/>
            <a:ext cx="4666142" cy="4684105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EF5211B-014A-4E6E-98C7-FDAF78553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6" name="Marcador de posición de pie de página 5">
            <a:extLst>
              <a:ext uri="{FF2B5EF4-FFF2-40B4-BE49-F238E27FC236}">
                <a16:creationId xmlns:a16="http://schemas.microsoft.com/office/drawing/2014/main" id="{5356FC21-A32D-44DC-BED7-08CEBB3B90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es-ES" noProof="0"/>
              <a:t>Agregue un pie de página</a:t>
            </a:r>
          </a:p>
        </p:txBody>
      </p:sp>
      <p:sp>
        <p:nvSpPr>
          <p:cNvPr id="7" name="Marcador de posición de número de diapositiva 6">
            <a:extLst>
              <a:ext uri="{FF2B5EF4-FFF2-40B4-BE49-F238E27FC236}">
                <a16:creationId xmlns:a16="http://schemas.microsoft.com/office/drawing/2014/main" id="{FC0C6D2B-0FF5-4A5F-A062-480FFA6DA09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4B73C415-D670-4716-A5EC-CC4D52CA2BAC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11" name="Marcador de contenido 3">
            <a:extLst>
              <a:ext uri="{FF2B5EF4-FFF2-40B4-BE49-F238E27FC236}">
                <a16:creationId xmlns:a16="http://schemas.microsoft.com/office/drawing/2014/main" id="{47EC9494-5A42-419D-AADF-96EF1EFD7B64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615505" y="5752808"/>
            <a:ext cx="1980000" cy="548945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Detalles de boceto</a:t>
            </a:r>
          </a:p>
        </p:txBody>
      </p:sp>
      <p:sp>
        <p:nvSpPr>
          <p:cNvPr id="12" name="Marcador de texto 11">
            <a:extLst>
              <a:ext uri="{FF2B5EF4-FFF2-40B4-BE49-F238E27FC236}">
                <a16:creationId xmlns:a16="http://schemas.microsoft.com/office/drawing/2014/main" id="{CE2D3309-00A3-42D9-8706-6F2A6AD3BB0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615505" y="5291099"/>
            <a:ext cx="198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Nombre de boceto</a:t>
            </a:r>
          </a:p>
        </p:txBody>
      </p:sp>
      <p:sp>
        <p:nvSpPr>
          <p:cNvPr id="13" name="Marcador de contenido 3">
            <a:extLst>
              <a:ext uri="{FF2B5EF4-FFF2-40B4-BE49-F238E27FC236}">
                <a16:creationId xmlns:a16="http://schemas.microsoft.com/office/drawing/2014/main" id="{94E4C70C-AC1E-4EDE-B2C1-23A54123479F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5177148" y="5752808"/>
            <a:ext cx="1980000" cy="548945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Detalles de boceto</a:t>
            </a:r>
          </a:p>
        </p:txBody>
      </p:sp>
      <p:sp>
        <p:nvSpPr>
          <p:cNvPr id="14" name="Marcador de texto 11">
            <a:extLst>
              <a:ext uri="{FF2B5EF4-FFF2-40B4-BE49-F238E27FC236}">
                <a16:creationId xmlns:a16="http://schemas.microsoft.com/office/drawing/2014/main" id="{14B1BB7D-C6D3-4D9C-A235-6CBB5A13EEC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77148" y="5291099"/>
            <a:ext cx="198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Nombre de boceto</a:t>
            </a:r>
          </a:p>
        </p:txBody>
      </p:sp>
      <p:sp>
        <p:nvSpPr>
          <p:cNvPr id="15" name="Marcador de contenido 3">
            <a:extLst>
              <a:ext uri="{FF2B5EF4-FFF2-40B4-BE49-F238E27FC236}">
                <a16:creationId xmlns:a16="http://schemas.microsoft.com/office/drawing/2014/main" id="{718515F4-6451-4FB7-ACE4-5D9C2CD207A4}"/>
              </a:ext>
            </a:extLst>
          </p:cNvPr>
          <p:cNvSpPr>
            <a:spLocks noGrp="1"/>
          </p:cNvSpPr>
          <p:nvPr>
            <p:ph sz="half" idx="17" hasCustomPrompt="1"/>
          </p:nvPr>
        </p:nvSpPr>
        <p:spPr>
          <a:xfrm>
            <a:off x="8699878" y="5752808"/>
            <a:ext cx="1980000" cy="548945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Detalles de boceto</a:t>
            </a:r>
          </a:p>
        </p:txBody>
      </p:sp>
      <p:sp>
        <p:nvSpPr>
          <p:cNvPr id="16" name="Marcador de texto 11">
            <a:extLst>
              <a:ext uri="{FF2B5EF4-FFF2-40B4-BE49-F238E27FC236}">
                <a16:creationId xmlns:a16="http://schemas.microsoft.com/office/drawing/2014/main" id="{B362C889-34FC-4EB1-967B-DC98349082C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699878" y="5291099"/>
            <a:ext cx="198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Nombre de boceto</a:t>
            </a:r>
          </a:p>
        </p:txBody>
      </p:sp>
      <p:sp>
        <p:nvSpPr>
          <p:cNvPr id="4" name="Marcador de posición de imagen 3">
            <a:extLst>
              <a:ext uri="{FF2B5EF4-FFF2-40B4-BE49-F238E27FC236}">
                <a16:creationId xmlns:a16="http://schemas.microsoft.com/office/drawing/2014/main" id="{4C4EB921-BD58-4C2E-BDD5-FC8D2629829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751679" y="1450182"/>
            <a:ext cx="1772571" cy="3183732"/>
          </a:xfrm>
          <a:solidFill>
            <a:schemeClr val="bg1">
              <a:lumMod val="95000"/>
              <a:alpha val="70000"/>
            </a:schemeClr>
          </a:solidFill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es-ES" noProof="0"/>
              <a:t>Haga clic en el icono para agregar una imagen</a:t>
            </a:r>
          </a:p>
        </p:txBody>
      </p:sp>
      <p:sp>
        <p:nvSpPr>
          <p:cNvPr id="17" name="Marcador de posición de imagen 3">
            <a:extLst>
              <a:ext uri="{FF2B5EF4-FFF2-40B4-BE49-F238E27FC236}">
                <a16:creationId xmlns:a16="http://schemas.microsoft.com/office/drawing/2014/main" id="{3CB44DE3-C599-4EA7-BFDA-4E39AE89FC0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281301" y="1450182"/>
            <a:ext cx="1772571" cy="3183732"/>
          </a:xfrm>
          <a:solidFill>
            <a:schemeClr val="bg1">
              <a:lumMod val="95000"/>
              <a:alpha val="70000"/>
            </a:schemeClr>
          </a:solidFill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es-ES" noProof="0"/>
              <a:t>Haga clic en el icono para agregar una imagen</a:t>
            </a:r>
          </a:p>
        </p:txBody>
      </p:sp>
      <p:sp>
        <p:nvSpPr>
          <p:cNvPr id="18" name="Marcador de posición de imagen 3">
            <a:extLst>
              <a:ext uri="{FF2B5EF4-FFF2-40B4-BE49-F238E27FC236}">
                <a16:creationId xmlns:a16="http://schemas.microsoft.com/office/drawing/2014/main" id="{A4392E45-2A0B-49BF-9952-79C42AF8DE9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810923" y="1450182"/>
            <a:ext cx="1772571" cy="3183732"/>
          </a:xfrm>
          <a:solidFill>
            <a:schemeClr val="bg1">
              <a:lumMod val="95000"/>
              <a:alpha val="70000"/>
            </a:schemeClr>
          </a:solidFill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es-ES" noProof="0"/>
              <a:t>Haga clic en el icono para agregar una imagen</a:t>
            </a:r>
          </a:p>
        </p:txBody>
      </p:sp>
    </p:spTree>
    <p:extLst>
      <p:ext uri="{BB962C8B-B14F-4D97-AF65-F5344CB8AC3E}">
        <p14:creationId xmlns:p14="http://schemas.microsoft.com/office/powerpoint/2010/main" val="123012765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testimon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editar el estilo de título del patrón</a:t>
            </a:r>
          </a:p>
        </p:txBody>
      </p:sp>
      <p:sp>
        <p:nvSpPr>
          <p:cNvPr id="7" name="Marcador de pie de página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es-ES" noProof="0"/>
              <a:t>Agregue un pie de página</a:t>
            </a:r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4B73C415-D670-4716-A5EC-CC4D52CA2BAC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3509F9E9-0483-4A79-B997-B23DAC1644C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s-ES" noProof="0"/>
              <a:t>Subtítulo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749CC2AE-E299-42B4-A2C4-357708A0054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31800" y="1836744"/>
            <a:ext cx="3541655" cy="2224950"/>
          </a:xfrm>
          <a:solidFill>
            <a:schemeClr val="bg1">
              <a:lumMod val="95000"/>
            </a:schemeClr>
          </a:solidFill>
        </p:spPr>
        <p:txBody>
          <a:bodyPr lIns="180000" tIns="180000" rIns="180000" bIns="180000" rtlCol="0" anchor="ctr"/>
          <a:lstStyle>
            <a:lvl1pPr marL="0" indent="0" algn="ctr">
              <a:buNone/>
              <a:defRPr i="0"/>
            </a:lvl1pPr>
          </a:lstStyle>
          <a:p>
            <a:pPr lvl="0" rtl="0"/>
            <a:r>
              <a:rPr lang="es-ES" noProof="0"/>
              <a:t>Los testimonios van aquí</a:t>
            </a:r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199551C8-D5B2-495A-97BB-0711CD8C67E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2556" y="3693626"/>
            <a:ext cx="3251132" cy="231102"/>
          </a:xfrm>
        </p:spPr>
        <p:txBody>
          <a:bodyPr rtlCol="0" anchor="t"/>
          <a:lstStyle>
            <a:lvl1pPr marL="0" indent="0" algn="r"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Nombre y puesto:</a:t>
            </a:r>
          </a:p>
        </p:txBody>
      </p:sp>
      <p:sp>
        <p:nvSpPr>
          <p:cNvPr id="12" name="Marcador de texto 3">
            <a:extLst>
              <a:ext uri="{FF2B5EF4-FFF2-40B4-BE49-F238E27FC236}">
                <a16:creationId xmlns:a16="http://schemas.microsoft.com/office/drawing/2014/main" id="{03139A49-E537-4395-967A-08C997820703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325172" y="3591659"/>
            <a:ext cx="3541655" cy="2224950"/>
          </a:xfrm>
          <a:solidFill>
            <a:schemeClr val="bg1">
              <a:lumMod val="95000"/>
            </a:schemeClr>
          </a:solidFill>
        </p:spPr>
        <p:txBody>
          <a:bodyPr lIns="180000" tIns="180000" rIns="180000" bIns="180000" rtlCol="0" anchor="ctr"/>
          <a:lstStyle>
            <a:lvl1pPr marL="0" indent="0" algn="ctr">
              <a:buNone/>
              <a:defRPr i="0"/>
            </a:lvl1pPr>
          </a:lstStyle>
          <a:p>
            <a:pPr lvl="0" rtl="0"/>
            <a:r>
              <a:rPr lang="es-ES" noProof="0"/>
              <a:t>Los testimonios van aquí</a:t>
            </a:r>
          </a:p>
        </p:txBody>
      </p:sp>
      <p:sp>
        <p:nvSpPr>
          <p:cNvPr id="13" name="Marcador de texto 8">
            <a:extLst>
              <a:ext uri="{FF2B5EF4-FFF2-40B4-BE49-F238E27FC236}">
                <a16:creationId xmlns:a16="http://schemas.microsoft.com/office/drawing/2014/main" id="{3EE1C8A1-F171-46D2-A92F-1B0E9C52B1A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468052" y="5448541"/>
            <a:ext cx="3251132" cy="231102"/>
          </a:xfrm>
        </p:spPr>
        <p:txBody>
          <a:bodyPr rtlCol="0" anchor="t"/>
          <a:lstStyle>
            <a:lvl1pPr marL="0" indent="0" algn="r"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Nombre y puesto:</a:t>
            </a:r>
          </a:p>
        </p:txBody>
      </p:sp>
      <p:sp>
        <p:nvSpPr>
          <p:cNvPr id="14" name="Marcador de texto 3">
            <a:extLst>
              <a:ext uri="{FF2B5EF4-FFF2-40B4-BE49-F238E27FC236}">
                <a16:creationId xmlns:a16="http://schemas.microsoft.com/office/drawing/2014/main" id="{E3E7FB48-98BE-4677-A80F-969F9F30720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218545" y="1836744"/>
            <a:ext cx="3541655" cy="2224950"/>
          </a:xfrm>
          <a:solidFill>
            <a:schemeClr val="bg1">
              <a:lumMod val="95000"/>
            </a:schemeClr>
          </a:solidFill>
        </p:spPr>
        <p:txBody>
          <a:bodyPr lIns="180000" tIns="180000" rIns="180000" bIns="180000" rtlCol="0" anchor="ctr"/>
          <a:lstStyle>
            <a:lvl1pPr marL="0" indent="0" algn="ctr">
              <a:buNone/>
              <a:defRPr i="0"/>
            </a:lvl1pPr>
          </a:lstStyle>
          <a:p>
            <a:pPr lvl="0" rtl="0"/>
            <a:r>
              <a:rPr lang="es-ES" noProof="0"/>
              <a:t>Los testimonios van aquí</a:t>
            </a:r>
          </a:p>
        </p:txBody>
      </p:sp>
      <p:sp>
        <p:nvSpPr>
          <p:cNvPr id="15" name="Marcador de texto 8">
            <a:extLst>
              <a:ext uri="{FF2B5EF4-FFF2-40B4-BE49-F238E27FC236}">
                <a16:creationId xmlns:a16="http://schemas.microsoft.com/office/drawing/2014/main" id="{0146F28A-70F5-4E8B-8A3A-ADB1B6A080D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369301" y="3693626"/>
            <a:ext cx="3251132" cy="231102"/>
          </a:xfrm>
        </p:spPr>
        <p:txBody>
          <a:bodyPr rtlCol="0" anchor="t"/>
          <a:lstStyle>
            <a:lvl1pPr marL="0" indent="0" algn="r"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Nombre y puesto:</a:t>
            </a:r>
          </a:p>
        </p:txBody>
      </p:sp>
    </p:spTree>
    <p:extLst>
      <p:ext uri="{BB962C8B-B14F-4D97-AF65-F5344CB8AC3E}">
        <p14:creationId xmlns:p14="http://schemas.microsoft.com/office/powerpoint/2010/main" val="236271559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positiva de título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ángulo 12">
            <a:extLst>
              <a:ext uri="{FF2B5EF4-FFF2-40B4-BE49-F238E27FC236}">
                <a16:creationId xmlns:a16="http://schemas.microsoft.com/office/drawing/2014/main" id="{DC433A2F-8949-4AAC-AE96-175254493AF4}"/>
              </a:ext>
            </a:extLst>
          </p:cNvPr>
          <p:cNvSpPr/>
          <p:nvPr userDrawn="1"/>
        </p:nvSpPr>
        <p:spPr>
          <a:xfrm>
            <a:off x="0" y="0"/>
            <a:ext cx="6336000" cy="678656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745B1DD-2DBA-49BF-BF09-5B70713A4C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2000" y="2377000"/>
            <a:ext cx="5472000" cy="2387600"/>
          </a:xfrm>
        </p:spPr>
        <p:txBody>
          <a:bodyPr rtlCol="0" anchor="b"/>
          <a:lstStyle>
            <a:lvl1pPr algn="l">
              <a:defRPr sz="4200" spc="-3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7A60831-AA5D-4359-AACC-37D7271F2BF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2000" y="4962525"/>
            <a:ext cx="5472000" cy="1219200"/>
          </a:xfrm>
        </p:spPr>
        <p:txBody>
          <a:bodyPr rtlCol="0"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Haga clic para editar el estilo de subtítulo del patrón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A8EA9D3-63E1-4170-B9FF-2F1AF08CCA45}"/>
              </a:ext>
            </a:extLst>
          </p:cNvPr>
          <p:cNvSpPr/>
          <p:nvPr userDrawn="1"/>
        </p:nvSpPr>
        <p:spPr>
          <a:xfrm>
            <a:off x="-1" y="6786563"/>
            <a:ext cx="11771999" cy="71437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B6AE9C85-4EEF-40CA-AA18-4DC9F703F4FD}"/>
              </a:ext>
            </a:extLst>
          </p:cNvPr>
          <p:cNvSpPr/>
          <p:nvPr userDrawn="1"/>
        </p:nvSpPr>
        <p:spPr>
          <a:xfrm>
            <a:off x="11771999" y="6786563"/>
            <a:ext cx="420000" cy="7143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1831023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abezado de sección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>
            <a:extLst>
              <a:ext uri="{FF2B5EF4-FFF2-40B4-BE49-F238E27FC236}">
                <a16:creationId xmlns:a16="http://schemas.microsoft.com/office/drawing/2014/main" id="{5805D700-F00E-4505-8483-501219FB8BD2}"/>
              </a:ext>
            </a:extLst>
          </p:cNvPr>
          <p:cNvSpPr/>
          <p:nvPr userDrawn="1"/>
        </p:nvSpPr>
        <p:spPr>
          <a:xfrm>
            <a:off x="0" y="0"/>
            <a:ext cx="12192000" cy="636536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DC433A2F-8949-4AAC-AE96-175254493AF4}"/>
              </a:ext>
            </a:extLst>
          </p:cNvPr>
          <p:cNvSpPr/>
          <p:nvPr userDrawn="1"/>
        </p:nvSpPr>
        <p:spPr>
          <a:xfrm>
            <a:off x="432000" y="1"/>
            <a:ext cx="11760000" cy="6365362"/>
          </a:xfrm>
          <a:prstGeom prst="rect">
            <a:avLst/>
          </a:prstGeom>
          <a:gradFill>
            <a:gsLst>
              <a:gs pos="36000">
                <a:schemeClr val="tx1">
                  <a:alpha val="60000"/>
                </a:schemeClr>
              </a:gs>
              <a:gs pos="100000">
                <a:schemeClr val="tx1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745B1DD-2DBA-49BF-BF09-5B70713A4C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0728" y="2377000"/>
            <a:ext cx="6299682" cy="2387600"/>
          </a:xfrm>
        </p:spPr>
        <p:txBody>
          <a:bodyPr rtlCol="0" anchor="b"/>
          <a:lstStyle>
            <a:lvl1pPr algn="l">
              <a:defRPr sz="4200" spc="-3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7A60831-AA5D-4359-AACC-37D7271F2BF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80728" y="4962525"/>
            <a:ext cx="6299682" cy="1219200"/>
          </a:xfrm>
        </p:spPr>
        <p:txBody>
          <a:bodyPr rtlCol="0"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Haga clic para editar el estilo de subtítulo del patrón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C1384471-818E-4B2E-BA19-852421944514}"/>
              </a:ext>
            </a:extLst>
          </p:cNvPr>
          <p:cNvSpPr/>
          <p:nvPr userDrawn="1"/>
        </p:nvSpPr>
        <p:spPr>
          <a:xfrm>
            <a:off x="-1" y="6786563"/>
            <a:ext cx="11771999" cy="71437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6FBA5E93-E4C5-4917-B92A-53FC468CFEBD}"/>
              </a:ext>
            </a:extLst>
          </p:cNvPr>
          <p:cNvSpPr/>
          <p:nvPr userDrawn="1"/>
        </p:nvSpPr>
        <p:spPr>
          <a:xfrm>
            <a:off x="11771999" y="6786563"/>
            <a:ext cx="420000" cy="7143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C109B30-9CC9-4BE8-AB10-1BA398CAB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B73C415-D670-4716-A5EC-CC4D52CA2BAC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9" name="Marcador de pie de página 8">
            <a:extLst>
              <a:ext uri="{FF2B5EF4-FFF2-40B4-BE49-F238E27FC236}">
                <a16:creationId xmlns:a16="http://schemas.microsoft.com/office/drawing/2014/main" id="{AF77174B-114F-48DF-AFBF-1AA3416ACD4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es-ES" noProof="0"/>
              <a:t>Agregar un pie de página</a:t>
            </a:r>
          </a:p>
        </p:txBody>
      </p:sp>
    </p:spTree>
    <p:extLst>
      <p:ext uri="{BB962C8B-B14F-4D97-AF65-F5344CB8AC3E}">
        <p14:creationId xmlns:p14="http://schemas.microsoft.com/office/powerpoint/2010/main" val="418683493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 con títul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7428A921-D1FB-449F-8402-7C032AAABB1C}"/>
              </a:ext>
            </a:extLst>
          </p:cNvPr>
          <p:cNvSpPr/>
          <p:nvPr userDrawn="1"/>
        </p:nvSpPr>
        <p:spPr>
          <a:xfrm>
            <a:off x="5353050" y="1"/>
            <a:ext cx="6406950" cy="6857998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4B73C415-D670-4716-A5EC-CC4D52CA2BAC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18" name="Marcador de pie de página 17">
            <a:extLst>
              <a:ext uri="{FF2B5EF4-FFF2-40B4-BE49-F238E27FC236}">
                <a16:creationId xmlns:a16="http://schemas.microsoft.com/office/drawing/2014/main" id="{1EC63334-B325-4256-8AA0-6F5A11030DE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32000" y="6365363"/>
            <a:ext cx="4416225" cy="412431"/>
          </a:xfrm>
        </p:spPr>
        <p:txBody>
          <a:bodyPr rtlCol="0"/>
          <a:lstStyle/>
          <a:p>
            <a:pPr rtl="0"/>
            <a:r>
              <a:rPr lang="es-ES" noProof="0"/>
              <a:t>Agregar un pie de página</a:t>
            </a: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0F80631D-0113-45B5-9716-6AED2430C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12" name="Marcador de posición de texto 3">
            <a:extLst>
              <a:ext uri="{FF2B5EF4-FFF2-40B4-BE49-F238E27FC236}">
                <a16:creationId xmlns:a16="http://schemas.microsoft.com/office/drawing/2014/main" id="{81AC65F5-382D-4CF6-95CF-DD3FC6D96F37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13" name="Marcador de posición de contenido 2">
            <a:extLst>
              <a:ext uri="{FF2B5EF4-FFF2-40B4-BE49-F238E27FC236}">
                <a16:creationId xmlns:a16="http://schemas.microsoft.com/office/drawing/2014/main" id="{DF554488-3F7D-4F3A-9AAF-73FB0977D73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805962" y="457200"/>
            <a:ext cx="5501126" cy="5411787"/>
          </a:xfrm>
        </p:spPr>
        <p:txBody>
          <a:bodyPr rtlCol="0"/>
          <a:lstStyle>
            <a:lvl1pPr>
              <a:buClr>
                <a:schemeClr val="bg1"/>
              </a:buCl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119967577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n con leyend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7428A921-D1FB-449F-8402-7C032AAABB1C}"/>
              </a:ext>
            </a:extLst>
          </p:cNvPr>
          <p:cNvSpPr/>
          <p:nvPr userDrawn="1"/>
        </p:nvSpPr>
        <p:spPr>
          <a:xfrm>
            <a:off x="5353050" y="1"/>
            <a:ext cx="6406950" cy="6857998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4B73C415-D670-4716-A5EC-CC4D52CA2BAC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18" name="Marcador de pie de página 17">
            <a:extLst>
              <a:ext uri="{FF2B5EF4-FFF2-40B4-BE49-F238E27FC236}">
                <a16:creationId xmlns:a16="http://schemas.microsoft.com/office/drawing/2014/main" id="{1EC63334-B325-4256-8AA0-6F5A11030DE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32000" y="6365363"/>
            <a:ext cx="4416225" cy="412431"/>
          </a:xfrm>
        </p:spPr>
        <p:txBody>
          <a:bodyPr rtlCol="0"/>
          <a:lstStyle/>
          <a:p>
            <a:pPr rtl="0"/>
            <a:r>
              <a:rPr lang="es-ES" noProof="0"/>
              <a:t>Agregar un pie de página</a:t>
            </a: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0F80631D-0113-45B5-9716-6AED2430C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12" name="Marcador de posición de texto 3">
            <a:extLst>
              <a:ext uri="{FF2B5EF4-FFF2-40B4-BE49-F238E27FC236}">
                <a16:creationId xmlns:a16="http://schemas.microsoft.com/office/drawing/2014/main" id="{81AC65F5-382D-4CF6-95CF-DD3FC6D96F37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9" name="Marcador de posición de imagen 2">
            <a:extLst>
              <a:ext uri="{FF2B5EF4-FFF2-40B4-BE49-F238E27FC236}">
                <a16:creationId xmlns:a16="http://schemas.microsoft.com/office/drawing/2014/main" id="{56321125-B861-4CD5-8023-6E403517657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804181" y="457201"/>
            <a:ext cx="5504688" cy="5403850"/>
          </a:xfrm>
        </p:spPr>
        <p:txBody>
          <a:bodyPr rtlCol="0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</p:spTree>
    <p:extLst>
      <p:ext uri="{BB962C8B-B14F-4D97-AF65-F5344CB8AC3E}">
        <p14:creationId xmlns:p14="http://schemas.microsoft.com/office/powerpoint/2010/main" val="8771880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abezado de sección con imagen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posición de imagen 9">
            <a:extLst>
              <a:ext uri="{FF2B5EF4-FFF2-40B4-BE49-F238E27FC236}">
                <a16:creationId xmlns:a16="http://schemas.microsoft.com/office/drawing/2014/main" id="{6FAD7B97-1B74-414B-B585-45E33908CBE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365363"/>
          </a:xfrm>
          <a:solidFill>
            <a:schemeClr val="tx1">
              <a:lumMod val="75000"/>
              <a:lumOff val="25000"/>
            </a:schemeClr>
          </a:solidFill>
        </p:spPr>
        <p:txBody>
          <a:bodyPr vert="vert270" lIns="144000" tIns="0" rIns="0" rtlCol="0" anchor="t"/>
          <a:lstStyle>
            <a:lvl1pPr marL="0" indent="0" algn="ctr">
              <a:buNone/>
              <a:defRPr sz="1100" i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es-ES" noProof="0"/>
              <a:t>Inserte o arrastre y coloque su foto aquí </a:t>
            </a: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DC433A2F-8949-4AAC-AE96-175254493AF4}"/>
              </a:ext>
            </a:extLst>
          </p:cNvPr>
          <p:cNvSpPr/>
          <p:nvPr userDrawn="1"/>
        </p:nvSpPr>
        <p:spPr>
          <a:xfrm>
            <a:off x="432000" y="1"/>
            <a:ext cx="11760000" cy="6365362"/>
          </a:xfrm>
          <a:prstGeom prst="rect">
            <a:avLst/>
          </a:prstGeom>
          <a:gradFill>
            <a:gsLst>
              <a:gs pos="36000">
                <a:schemeClr val="tx1">
                  <a:alpha val="60000"/>
                </a:schemeClr>
              </a:gs>
              <a:gs pos="100000">
                <a:schemeClr val="tx1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745B1DD-2DBA-49BF-BF09-5B70713A4C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0728" y="2377000"/>
            <a:ext cx="6299682" cy="2387600"/>
          </a:xfrm>
        </p:spPr>
        <p:txBody>
          <a:bodyPr rtlCol="0" anchor="b"/>
          <a:lstStyle>
            <a:lvl1pPr algn="l">
              <a:defRPr sz="4200" spc="-3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7A60831-AA5D-4359-AACC-37D7271F2BF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80728" y="4962525"/>
            <a:ext cx="6299682" cy="1219200"/>
          </a:xfrm>
        </p:spPr>
        <p:txBody>
          <a:bodyPr rtlCol="0"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Haga clic para editar el estilo de subtítulo del patrón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C1384471-818E-4B2E-BA19-852421944514}"/>
              </a:ext>
            </a:extLst>
          </p:cNvPr>
          <p:cNvSpPr/>
          <p:nvPr userDrawn="1"/>
        </p:nvSpPr>
        <p:spPr>
          <a:xfrm>
            <a:off x="-1" y="6786563"/>
            <a:ext cx="11771999" cy="71437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6FBA5E93-E4C5-4917-B92A-53FC468CFEBD}"/>
              </a:ext>
            </a:extLst>
          </p:cNvPr>
          <p:cNvSpPr/>
          <p:nvPr userDrawn="1"/>
        </p:nvSpPr>
        <p:spPr>
          <a:xfrm>
            <a:off x="11771999" y="6786563"/>
            <a:ext cx="420000" cy="7143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C109B30-9CC9-4BE8-AB10-1BA398CAB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B73C415-D670-4716-A5EC-CC4D52CA2BAC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9" name="Marcador de pie de página 8">
            <a:extLst>
              <a:ext uri="{FF2B5EF4-FFF2-40B4-BE49-F238E27FC236}">
                <a16:creationId xmlns:a16="http://schemas.microsoft.com/office/drawing/2014/main" id="{AF77174B-114F-48DF-AFBF-1AA3416ACD4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es-ES" noProof="0"/>
              <a:t>Agregar un pie de página</a:t>
            </a:r>
          </a:p>
        </p:txBody>
      </p:sp>
    </p:spTree>
    <p:extLst>
      <p:ext uri="{BB962C8B-B14F-4D97-AF65-F5344CB8AC3E}">
        <p14:creationId xmlns:p14="http://schemas.microsoft.com/office/powerpoint/2010/main" val="1495666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, subtítulo, imagen y contenid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7428A921-D1FB-449F-8402-7C032AAABB1C}"/>
              </a:ext>
            </a:extLst>
          </p:cNvPr>
          <p:cNvSpPr/>
          <p:nvPr userDrawn="1"/>
        </p:nvSpPr>
        <p:spPr>
          <a:xfrm>
            <a:off x="5353050" y="3714749"/>
            <a:ext cx="6406950" cy="3143249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E06229A-0702-4CD6-B5F1-0DC746CC4F1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1999" y="3714746"/>
            <a:ext cx="4416225" cy="2364591"/>
          </a:xfrm>
        </p:spPr>
        <p:txBody>
          <a:bodyPr rtlCol="0" anchor="t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4B73C415-D670-4716-A5EC-CC4D52CA2BAC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8103" y="3981451"/>
            <a:ext cx="5749483" cy="1343026"/>
          </a:xfrm>
        </p:spPr>
        <p:txBody>
          <a:bodyPr rtlCol="0" anchor="b"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5" name="Marcador de posición de imagen 4">
            <a:extLst>
              <a:ext uri="{FF2B5EF4-FFF2-40B4-BE49-F238E27FC236}">
                <a16:creationId xmlns:a16="http://schemas.microsoft.com/office/drawing/2014/main" id="{528B6E3D-9C01-45EA-9E2B-711EC1B84F84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353050" y="0"/>
            <a:ext cx="6406950" cy="3714747"/>
          </a:xfr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Font typeface="Arial" panose="020B0604020202020204" pitchFamily="34" charset="0"/>
              <a:buNone/>
              <a:defRPr lang="en-ZA" sz="1100" i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lvl="0" algn="ctr" rtl="0"/>
            <a:r>
              <a:rPr lang="es-ES" noProof="0"/>
              <a:t>Inserte o arrastre y coloque su foto</a:t>
            </a:r>
          </a:p>
        </p:txBody>
      </p:sp>
      <p:sp>
        <p:nvSpPr>
          <p:cNvPr id="18" name="Marcador de pie de página 17">
            <a:extLst>
              <a:ext uri="{FF2B5EF4-FFF2-40B4-BE49-F238E27FC236}">
                <a16:creationId xmlns:a16="http://schemas.microsoft.com/office/drawing/2014/main" id="{1EC63334-B325-4256-8AA0-6F5A11030DE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32000" y="6365363"/>
            <a:ext cx="4416225" cy="412431"/>
          </a:xfrm>
        </p:spPr>
        <p:txBody>
          <a:bodyPr rtlCol="0"/>
          <a:lstStyle/>
          <a:p>
            <a:pPr rtl="0"/>
            <a:r>
              <a:rPr lang="es-ES" noProof="0"/>
              <a:t>Agregar un pie de página</a:t>
            </a:r>
          </a:p>
        </p:txBody>
      </p:sp>
      <p:sp>
        <p:nvSpPr>
          <p:cNvPr id="20" name="Marcador de texto 19">
            <a:extLst>
              <a:ext uri="{FF2B5EF4-FFF2-40B4-BE49-F238E27FC236}">
                <a16:creationId xmlns:a16="http://schemas.microsoft.com/office/drawing/2014/main" id="{CC8965A7-6363-464F-998B-64E00F4F495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58442" y="5657850"/>
            <a:ext cx="5749334" cy="1119943"/>
          </a:xfrm>
        </p:spPr>
        <p:txBody>
          <a:bodyPr rtlCol="0"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 rtl="0"/>
            <a:r>
              <a:rPr lang="es-ES" noProof="0"/>
              <a:t>Subtítulo, lema o comercial puede ir aquí</a:t>
            </a:r>
          </a:p>
        </p:txBody>
      </p:sp>
    </p:spTree>
    <p:extLst>
      <p:ext uri="{BB962C8B-B14F-4D97-AF65-F5344CB8AC3E}">
        <p14:creationId xmlns:p14="http://schemas.microsoft.com/office/powerpoint/2010/main" val="34206620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ñetas de ima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/>
          <a:p>
            <a:pPr rtl="0"/>
            <a:r>
              <a:rPr lang="es-ES" noProof="0"/>
              <a:t>Haga clic para editar el estilo de título del patrón</a:t>
            </a:r>
          </a:p>
        </p:txBody>
      </p:sp>
      <p:sp>
        <p:nvSpPr>
          <p:cNvPr id="7" name="Marcador de pie de página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es-ES" noProof="0"/>
              <a:t>Agregue un pie de página</a:t>
            </a:r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4B73C415-D670-4716-A5EC-CC4D52CA2BAC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3509F9E9-0483-4A79-B997-B23DAC1644C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s-ES" noProof="0"/>
              <a:t>Subtítulo</a:t>
            </a:r>
          </a:p>
        </p:txBody>
      </p:sp>
      <p:sp>
        <p:nvSpPr>
          <p:cNvPr id="49" name="Marcador de texto 8">
            <a:extLst>
              <a:ext uri="{FF2B5EF4-FFF2-40B4-BE49-F238E27FC236}">
                <a16:creationId xmlns:a16="http://schemas.microsoft.com/office/drawing/2014/main" id="{305CEEFA-58BB-4AFA-AD31-BEE38B013E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1800" y="3971432"/>
            <a:ext cx="198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Viñeta 1</a:t>
            </a:r>
          </a:p>
        </p:txBody>
      </p:sp>
      <p:sp>
        <p:nvSpPr>
          <p:cNvPr id="50" name="Marcador de texto 10">
            <a:extLst>
              <a:ext uri="{FF2B5EF4-FFF2-40B4-BE49-F238E27FC236}">
                <a16:creationId xmlns:a16="http://schemas.microsoft.com/office/drawing/2014/main" id="{BEEE40C3-341F-4063-8D33-B1328863FB3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1800" y="4605832"/>
            <a:ext cx="198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Descripción de la viñeta</a:t>
            </a:r>
          </a:p>
        </p:txBody>
      </p:sp>
      <p:sp>
        <p:nvSpPr>
          <p:cNvPr id="51" name="Marcador de texto 8">
            <a:extLst>
              <a:ext uri="{FF2B5EF4-FFF2-40B4-BE49-F238E27FC236}">
                <a16:creationId xmlns:a16="http://schemas.microsoft.com/office/drawing/2014/main" id="{D09CE291-B951-4300-9D67-154E4BB557E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771850" y="3971432"/>
            <a:ext cx="198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Viñeta 1</a:t>
            </a:r>
          </a:p>
        </p:txBody>
      </p:sp>
      <p:sp>
        <p:nvSpPr>
          <p:cNvPr id="52" name="Marcador de texto 10">
            <a:extLst>
              <a:ext uri="{FF2B5EF4-FFF2-40B4-BE49-F238E27FC236}">
                <a16:creationId xmlns:a16="http://schemas.microsoft.com/office/drawing/2014/main" id="{0D3A393C-4D8C-49BC-934D-B57BE1B28405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771850" y="4605832"/>
            <a:ext cx="198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Descripción de la viñeta</a:t>
            </a:r>
          </a:p>
        </p:txBody>
      </p:sp>
      <p:sp>
        <p:nvSpPr>
          <p:cNvPr id="53" name="Marcador de texto 8">
            <a:extLst>
              <a:ext uri="{FF2B5EF4-FFF2-40B4-BE49-F238E27FC236}">
                <a16:creationId xmlns:a16="http://schemas.microsoft.com/office/drawing/2014/main" id="{08906184-3520-4606-AF8B-59ECFFA6D75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111900" y="3971432"/>
            <a:ext cx="198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Viñeta 1</a:t>
            </a:r>
          </a:p>
        </p:txBody>
      </p:sp>
      <p:sp>
        <p:nvSpPr>
          <p:cNvPr id="54" name="Marcador de texto 10">
            <a:extLst>
              <a:ext uri="{FF2B5EF4-FFF2-40B4-BE49-F238E27FC236}">
                <a16:creationId xmlns:a16="http://schemas.microsoft.com/office/drawing/2014/main" id="{8A64BEB9-7FB0-4DF9-BFE9-62016E83E89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111900" y="4605832"/>
            <a:ext cx="198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Descripción de la viñeta</a:t>
            </a:r>
          </a:p>
        </p:txBody>
      </p:sp>
      <p:sp>
        <p:nvSpPr>
          <p:cNvPr id="55" name="Marcador de texto 8">
            <a:extLst>
              <a:ext uri="{FF2B5EF4-FFF2-40B4-BE49-F238E27FC236}">
                <a16:creationId xmlns:a16="http://schemas.microsoft.com/office/drawing/2014/main" id="{4CCC1C98-37FD-4404-8383-72ED535FE57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451950" y="3971432"/>
            <a:ext cx="198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Viñeta 1</a:t>
            </a:r>
          </a:p>
        </p:txBody>
      </p:sp>
      <p:sp>
        <p:nvSpPr>
          <p:cNvPr id="56" name="Marcador de texto 10">
            <a:extLst>
              <a:ext uri="{FF2B5EF4-FFF2-40B4-BE49-F238E27FC236}">
                <a16:creationId xmlns:a16="http://schemas.microsoft.com/office/drawing/2014/main" id="{B24BD1AE-AB0E-40FA-AEA8-8D687D84B56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451950" y="4605832"/>
            <a:ext cx="198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Descripción de la viñeta</a:t>
            </a:r>
          </a:p>
        </p:txBody>
      </p:sp>
      <p:sp>
        <p:nvSpPr>
          <p:cNvPr id="57" name="Marcador de texto 8">
            <a:extLst>
              <a:ext uri="{FF2B5EF4-FFF2-40B4-BE49-F238E27FC236}">
                <a16:creationId xmlns:a16="http://schemas.microsoft.com/office/drawing/2014/main" id="{CA2F0EA7-F3F7-443F-BA0D-4916B618C56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792000" y="3971432"/>
            <a:ext cx="198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Viñeta 1</a:t>
            </a:r>
          </a:p>
        </p:txBody>
      </p:sp>
      <p:sp>
        <p:nvSpPr>
          <p:cNvPr id="58" name="Marcador de texto 10">
            <a:extLst>
              <a:ext uri="{FF2B5EF4-FFF2-40B4-BE49-F238E27FC236}">
                <a16:creationId xmlns:a16="http://schemas.microsoft.com/office/drawing/2014/main" id="{2BB6E6C3-1F6A-41B6-8EE0-6FDCBA34413C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792000" y="4605832"/>
            <a:ext cx="198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Descripción de la viñeta</a:t>
            </a:r>
          </a:p>
        </p:txBody>
      </p:sp>
      <p:sp>
        <p:nvSpPr>
          <p:cNvPr id="16" name="Marcador de posición de imagen 15">
            <a:extLst>
              <a:ext uri="{FF2B5EF4-FFF2-40B4-BE49-F238E27FC236}">
                <a16:creationId xmlns:a16="http://schemas.microsoft.com/office/drawing/2014/main" id="{B2738624-9DAA-4152-9A77-80BBB71AD5F1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431800" y="1735138"/>
            <a:ext cx="1979613" cy="19812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es-ES" noProof="0"/>
              <a:t>Haga clic en el icono para agregar una imagen</a:t>
            </a:r>
          </a:p>
        </p:txBody>
      </p:sp>
      <p:sp>
        <p:nvSpPr>
          <p:cNvPr id="59" name="Marcador de posición de imagen 15">
            <a:extLst>
              <a:ext uri="{FF2B5EF4-FFF2-40B4-BE49-F238E27FC236}">
                <a16:creationId xmlns:a16="http://schemas.microsoft.com/office/drawing/2014/main" id="{522AE46C-0845-4BB0-9861-06071BCF56F6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2771850" y="1735138"/>
            <a:ext cx="1979613" cy="19812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es-ES" noProof="0"/>
              <a:t>Haga clic en el icono para agregar una imagen</a:t>
            </a:r>
          </a:p>
        </p:txBody>
      </p:sp>
      <p:sp>
        <p:nvSpPr>
          <p:cNvPr id="60" name="Marcador de posición de imagen 15">
            <a:extLst>
              <a:ext uri="{FF2B5EF4-FFF2-40B4-BE49-F238E27FC236}">
                <a16:creationId xmlns:a16="http://schemas.microsoft.com/office/drawing/2014/main" id="{D791A6AF-478F-443B-A785-F82A8DBA9F30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5112287" y="1735138"/>
            <a:ext cx="1979613" cy="19812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es-ES" noProof="0"/>
              <a:t>Haga clic en el icono para agregar una imagen</a:t>
            </a:r>
          </a:p>
        </p:txBody>
      </p:sp>
      <p:sp>
        <p:nvSpPr>
          <p:cNvPr id="61" name="Marcador de posición de imagen 15">
            <a:extLst>
              <a:ext uri="{FF2B5EF4-FFF2-40B4-BE49-F238E27FC236}">
                <a16:creationId xmlns:a16="http://schemas.microsoft.com/office/drawing/2014/main" id="{1A65AFE9-2875-44A5-BF13-6E8438892669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7451950" y="1735138"/>
            <a:ext cx="1979613" cy="19812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es-ES" noProof="0"/>
              <a:t>Haga clic en el icono para agregar una imagen</a:t>
            </a:r>
          </a:p>
        </p:txBody>
      </p:sp>
      <p:sp>
        <p:nvSpPr>
          <p:cNvPr id="62" name="Marcador de posición de imagen 15">
            <a:extLst>
              <a:ext uri="{FF2B5EF4-FFF2-40B4-BE49-F238E27FC236}">
                <a16:creationId xmlns:a16="http://schemas.microsoft.com/office/drawing/2014/main" id="{069B9167-077F-4123-82C5-01EB62AFB3E6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>
          <a:xfrm>
            <a:off x="9780587" y="1735138"/>
            <a:ext cx="1979613" cy="19812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es-ES" noProof="0"/>
              <a:t>Haga clic en el icono para agregar una imagen</a:t>
            </a:r>
          </a:p>
        </p:txBody>
      </p:sp>
    </p:spTree>
    <p:extLst>
      <p:ext uri="{BB962C8B-B14F-4D97-AF65-F5344CB8AC3E}">
        <p14:creationId xmlns:p14="http://schemas.microsoft.com/office/powerpoint/2010/main" val="40648382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ñetas de icon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5EFA8C4C-FE50-44C1-8434-6C7BB898173F}"/>
              </a:ext>
            </a:extLst>
          </p:cNvPr>
          <p:cNvSpPr/>
          <p:nvPr userDrawn="1"/>
        </p:nvSpPr>
        <p:spPr>
          <a:xfrm>
            <a:off x="432000" y="0"/>
            <a:ext cx="5472000" cy="6858000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rtl="0"/>
            <a:endParaRPr lang="es-ES" noProof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E06229A-0702-4CD6-B5F1-0DC746CC4F1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0728" y="5657850"/>
            <a:ext cx="4974545" cy="707513"/>
          </a:xfrm>
        </p:spPr>
        <p:txBody>
          <a:bodyPr rtlCol="0"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noProof="0"/>
              <a:t>Subtítulo, lema o comercial puede ir aquí</a:t>
            </a:r>
          </a:p>
        </p:txBody>
      </p:sp>
      <p:sp>
        <p:nvSpPr>
          <p:cNvPr id="7" name="Marcador de pie de página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32000" y="6365363"/>
            <a:ext cx="5472000" cy="412431"/>
          </a:xfrm>
        </p:spPr>
        <p:txBody>
          <a:bodyPr rtlCol="0"/>
          <a:lstStyle/>
          <a:p>
            <a:pPr rtl="0"/>
            <a:r>
              <a:rPr lang="es-ES" noProof="0"/>
              <a:t>Agregar un pie de página</a:t>
            </a:r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4B73C415-D670-4716-A5EC-CC4D52CA2BAC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10" name="Marcador de posición de imagen 4">
            <a:extLst>
              <a:ext uri="{FF2B5EF4-FFF2-40B4-BE49-F238E27FC236}">
                <a16:creationId xmlns:a16="http://schemas.microsoft.com/office/drawing/2014/main" id="{704BE0A1-F26A-4947-971D-055860FFC91D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32000" y="0"/>
            <a:ext cx="5472000" cy="3714747"/>
          </a:xfr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Font typeface="Arial" panose="020B0604020202020204" pitchFamily="34" charset="0"/>
              <a:buNone/>
              <a:defRPr lang="en-ZA" sz="1100" i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lvl="0" algn="ctr" rtl="0"/>
            <a:r>
              <a:rPr lang="es-ES" noProof="0"/>
              <a:t>Inserte o arrastre y coloque su foto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0728" y="3981450"/>
            <a:ext cx="4974545" cy="1343025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ZA" sz="3600" dirty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noProof="0"/>
              <a:t>Haga clic para editar el estilo de título del patrón</a:t>
            </a:r>
          </a:p>
        </p:txBody>
      </p:sp>
      <p:sp>
        <p:nvSpPr>
          <p:cNvPr id="13" name="Marcador de texto 8">
            <a:extLst>
              <a:ext uri="{FF2B5EF4-FFF2-40B4-BE49-F238E27FC236}">
                <a16:creationId xmlns:a16="http://schemas.microsoft.com/office/drawing/2014/main" id="{B51A342D-6638-406F-A54B-59B56F36AD4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88002" y="4130531"/>
            <a:ext cx="180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Viñeta 1</a:t>
            </a:r>
          </a:p>
        </p:txBody>
      </p:sp>
      <p:sp>
        <p:nvSpPr>
          <p:cNvPr id="14" name="Marcador de texto 10">
            <a:extLst>
              <a:ext uri="{FF2B5EF4-FFF2-40B4-BE49-F238E27FC236}">
                <a16:creationId xmlns:a16="http://schemas.microsoft.com/office/drawing/2014/main" id="{C32169FB-F8BF-46FF-8BDE-E27C751C1C4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88002" y="4764931"/>
            <a:ext cx="180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Descripción de la viñeta</a:t>
            </a:r>
          </a:p>
        </p:txBody>
      </p:sp>
      <p:sp>
        <p:nvSpPr>
          <p:cNvPr id="15" name="Marcador de texto 8">
            <a:extLst>
              <a:ext uri="{FF2B5EF4-FFF2-40B4-BE49-F238E27FC236}">
                <a16:creationId xmlns:a16="http://schemas.microsoft.com/office/drawing/2014/main" id="{051BC42F-45BF-462B-A15F-54639A5DA46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202527" y="4130531"/>
            <a:ext cx="180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Viñeta 2</a:t>
            </a:r>
          </a:p>
        </p:txBody>
      </p:sp>
      <p:sp>
        <p:nvSpPr>
          <p:cNvPr id="16" name="Marcador de texto 10">
            <a:extLst>
              <a:ext uri="{FF2B5EF4-FFF2-40B4-BE49-F238E27FC236}">
                <a16:creationId xmlns:a16="http://schemas.microsoft.com/office/drawing/2014/main" id="{08A990CD-AF1D-4FBE-B3FF-4BC5BE2BFD9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202527" y="4764931"/>
            <a:ext cx="180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Descripción de la viñeta</a:t>
            </a:r>
          </a:p>
        </p:txBody>
      </p:sp>
      <p:sp>
        <p:nvSpPr>
          <p:cNvPr id="17" name="Marcador de texto 8">
            <a:extLst>
              <a:ext uri="{FF2B5EF4-FFF2-40B4-BE49-F238E27FC236}">
                <a16:creationId xmlns:a16="http://schemas.microsoft.com/office/drawing/2014/main" id="{C595063C-F901-4E60-A714-6454F42F0D9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117052" y="4130531"/>
            <a:ext cx="180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Viñeta 3</a:t>
            </a:r>
          </a:p>
        </p:txBody>
      </p:sp>
      <p:sp>
        <p:nvSpPr>
          <p:cNvPr id="18" name="Marcador de texto 10">
            <a:extLst>
              <a:ext uri="{FF2B5EF4-FFF2-40B4-BE49-F238E27FC236}">
                <a16:creationId xmlns:a16="http://schemas.microsoft.com/office/drawing/2014/main" id="{C7672B0A-0079-40F6-8B93-A5F1DB5882E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117052" y="4764931"/>
            <a:ext cx="180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Descripción de la viñeta</a:t>
            </a:r>
          </a:p>
        </p:txBody>
      </p:sp>
    </p:spTree>
    <p:extLst>
      <p:ext uri="{BB962C8B-B14F-4D97-AF65-F5344CB8AC3E}">
        <p14:creationId xmlns:p14="http://schemas.microsoft.com/office/powerpoint/2010/main" val="54662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viñetas de icon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5EFA8C4C-FE50-44C1-8434-6C7BB898173F}"/>
              </a:ext>
            </a:extLst>
          </p:cNvPr>
          <p:cNvSpPr/>
          <p:nvPr userDrawn="1"/>
        </p:nvSpPr>
        <p:spPr>
          <a:xfrm>
            <a:off x="432000" y="0"/>
            <a:ext cx="5472000" cy="6858000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rtl="0"/>
            <a:endParaRPr lang="es-ES" noProof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E06229A-0702-4CD6-B5F1-0DC746CC4F1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0728" y="5657850"/>
            <a:ext cx="4974545" cy="707513"/>
          </a:xfrm>
        </p:spPr>
        <p:txBody>
          <a:bodyPr rtlCol="0"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noProof="0"/>
              <a:t>Subtítulo, lema o comercial puede ir aquí</a:t>
            </a:r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4B73C415-D670-4716-A5EC-CC4D52CA2BAC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10" name="Marcador de posición de imagen 4">
            <a:extLst>
              <a:ext uri="{FF2B5EF4-FFF2-40B4-BE49-F238E27FC236}">
                <a16:creationId xmlns:a16="http://schemas.microsoft.com/office/drawing/2014/main" id="{704BE0A1-F26A-4947-971D-055860FFC91D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32000" y="0"/>
            <a:ext cx="5472000" cy="3714747"/>
          </a:xfr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Font typeface="Arial" panose="020B0604020202020204" pitchFamily="34" charset="0"/>
              <a:buNone/>
              <a:defRPr lang="en-ZA" sz="1100" i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lvl="0" algn="ctr" rtl="0"/>
            <a:r>
              <a:rPr lang="es-ES" noProof="0"/>
              <a:t>Inserte o arrastre y coloque su foto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0728" y="3981450"/>
            <a:ext cx="4974545" cy="1343025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ZA" sz="3600" dirty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noProof="0"/>
              <a:t>Haga clic para editar el estilo de título del patrón</a:t>
            </a:r>
          </a:p>
        </p:txBody>
      </p:sp>
      <p:sp>
        <p:nvSpPr>
          <p:cNvPr id="13" name="Marcador de texto 8">
            <a:extLst>
              <a:ext uri="{FF2B5EF4-FFF2-40B4-BE49-F238E27FC236}">
                <a16:creationId xmlns:a16="http://schemas.microsoft.com/office/drawing/2014/main" id="{B51A342D-6638-406F-A54B-59B56F36AD4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078577" y="5010963"/>
            <a:ext cx="180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Viñeta 3</a:t>
            </a:r>
          </a:p>
        </p:txBody>
      </p:sp>
      <p:sp>
        <p:nvSpPr>
          <p:cNvPr id="14" name="Marcador de texto 10">
            <a:extLst>
              <a:ext uri="{FF2B5EF4-FFF2-40B4-BE49-F238E27FC236}">
                <a16:creationId xmlns:a16="http://schemas.microsoft.com/office/drawing/2014/main" id="{C32169FB-F8BF-46FF-8BDE-E27C751C1C4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78577" y="5645363"/>
            <a:ext cx="180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Descripción de la viñeta</a:t>
            </a:r>
          </a:p>
        </p:txBody>
      </p:sp>
      <p:sp>
        <p:nvSpPr>
          <p:cNvPr id="15" name="Marcador de texto 8">
            <a:extLst>
              <a:ext uri="{FF2B5EF4-FFF2-40B4-BE49-F238E27FC236}">
                <a16:creationId xmlns:a16="http://schemas.microsoft.com/office/drawing/2014/main" id="{051BC42F-45BF-462B-A15F-54639A5DA46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402677" y="5010963"/>
            <a:ext cx="180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Viñeta 4</a:t>
            </a:r>
          </a:p>
        </p:txBody>
      </p:sp>
      <p:sp>
        <p:nvSpPr>
          <p:cNvPr id="16" name="Marcador de texto 10">
            <a:extLst>
              <a:ext uri="{FF2B5EF4-FFF2-40B4-BE49-F238E27FC236}">
                <a16:creationId xmlns:a16="http://schemas.microsoft.com/office/drawing/2014/main" id="{08A990CD-AF1D-4FBE-B3FF-4BC5BE2BFD9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402677" y="5645363"/>
            <a:ext cx="180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Descripción de la viñeta</a:t>
            </a:r>
          </a:p>
        </p:txBody>
      </p:sp>
      <p:sp>
        <p:nvSpPr>
          <p:cNvPr id="23" name="Marcador de texto 8">
            <a:extLst>
              <a:ext uri="{FF2B5EF4-FFF2-40B4-BE49-F238E27FC236}">
                <a16:creationId xmlns:a16="http://schemas.microsoft.com/office/drawing/2014/main" id="{B71CBA76-3CE4-4FA7-8940-41ECC9129C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078577" y="2360347"/>
            <a:ext cx="180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Viñeta 1</a:t>
            </a:r>
          </a:p>
        </p:txBody>
      </p:sp>
      <p:sp>
        <p:nvSpPr>
          <p:cNvPr id="24" name="Marcador de texto 10">
            <a:extLst>
              <a:ext uri="{FF2B5EF4-FFF2-40B4-BE49-F238E27FC236}">
                <a16:creationId xmlns:a16="http://schemas.microsoft.com/office/drawing/2014/main" id="{ADC8FCF6-5E2F-4976-8979-F493766C38E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078577" y="2994747"/>
            <a:ext cx="180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Descripción de la viñeta</a:t>
            </a:r>
          </a:p>
        </p:txBody>
      </p:sp>
      <p:sp>
        <p:nvSpPr>
          <p:cNvPr id="25" name="Marcador de texto 8">
            <a:extLst>
              <a:ext uri="{FF2B5EF4-FFF2-40B4-BE49-F238E27FC236}">
                <a16:creationId xmlns:a16="http://schemas.microsoft.com/office/drawing/2014/main" id="{F111F3D7-9557-4D01-B2FB-38A2FFA1052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402677" y="2360347"/>
            <a:ext cx="180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Viñeta 2</a:t>
            </a:r>
          </a:p>
        </p:txBody>
      </p:sp>
      <p:sp>
        <p:nvSpPr>
          <p:cNvPr id="26" name="Marcador de texto 10">
            <a:extLst>
              <a:ext uri="{FF2B5EF4-FFF2-40B4-BE49-F238E27FC236}">
                <a16:creationId xmlns:a16="http://schemas.microsoft.com/office/drawing/2014/main" id="{FE89EBCC-101B-4979-93C1-08579B03199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402677" y="2994747"/>
            <a:ext cx="180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Descripción de la viñeta</a:t>
            </a:r>
          </a:p>
        </p:txBody>
      </p:sp>
    </p:spTree>
    <p:extLst>
      <p:ext uri="{BB962C8B-B14F-4D97-AF65-F5344CB8AC3E}">
        <p14:creationId xmlns:p14="http://schemas.microsoft.com/office/powerpoint/2010/main" val="30408431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o digital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>
            <a:extLst>
              <a:ext uri="{FF2B5EF4-FFF2-40B4-BE49-F238E27FC236}">
                <a16:creationId xmlns:a16="http://schemas.microsoft.com/office/drawing/2014/main" id="{5CE857ED-B36A-4B8A-81C4-94389617E24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63465" y="1007667"/>
            <a:ext cx="11528535" cy="5645385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editar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E06229A-0702-4CD6-B5F1-0DC746CC4F1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3613424"/>
            <a:ext cx="3974900" cy="2465913"/>
          </a:xfrm>
        </p:spPr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7" name="Marcador de pie de página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es-ES" noProof="0"/>
              <a:t>Agregue un pie de página</a:t>
            </a:r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4B73C415-D670-4716-A5EC-CC4D52CA2BAC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177496E8-E637-4081-A0D0-AB167EE4590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1800" y="1582738"/>
            <a:ext cx="3975100" cy="1744662"/>
          </a:xfrm>
        </p:spPr>
        <p:txBody>
          <a:bodyPr rtlCol="0" anchor="b"/>
          <a:lstStyle>
            <a:lvl1pPr marL="0" indent="0"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Texto destacado</a:t>
            </a:r>
          </a:p>
        </p:txBody>
      </p:sp>
      <p:sp>
        <p:nvSpPr>
          <p:cNvPr id="11" name="Marcador de posición de imagen 10">
            <a:extLst>
              <a:ext uri="{FF2B5EF4-FFF2-40B4-BE49-F238E27FC236}">
                <a16:creationId xmlns:a16="http://schemas.microsoft.com/office/drawing/2014/main" id="{DE221C2C-B20F-4F90-A44F-08EE879BA9C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217319" y="1450975"/>
            <a:ext cx="6974680" cy="3935414"/>
          </a:xfrm>
          <a:solidFill>
            <a:schemeClr val="bg1">
              <a:lumMod val="95000"/>
              <a:alpha val="70000"/>
            </a:schemeClr>
          </a:solidFill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es-ES" noProof="0"/>
              <a:t>Inserte o arrastre y coloque su diseño de la pantalla aquí</a:t>
            </a:r>
          </a:p>
        </p:txBody>
      </p:sp>
    </p:spTree>
    <p:extLst>
      <p:ext uri="{BB962C8B-B14F-4D97-AF65-F5344CB8AC3E}">
        <p14:creationId xmlns:p14="http://schemas.microsoft.com/office/powerpoint/2010/main" val="774500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s seccio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E51FED-0A73-4769-96A2-4C362E5D9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455B16D-31A1-4D28-ADC4-0BDEF4E07DF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32000" y="1008000"/>
            <a:ext cx="11340000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s-ES" noProof="0"/>
              <a:t>Línea única de texto.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AC4D4C6E-0D63-44CE-B0B4-BAA8F101EAF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2231749" y="4637931"/>
            <a:ext cx="1980000" cy="72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Descripción de la sección</a:t>
            </a:r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43C0B96F-9D35-4001-9F9C-1A7004D61F3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es-ES" noProof="0"/>
              <a:t>Agregue un pie de página</a:t>
            </a:r>
          </a:p>
        </p:txBody>
      </p:sp>
      <p:sp>
        <p:nvSpPr>
          <p:cNvPr id="9" name="Marcador de posición de número de diapositiva 8">
            <a:extLst>
              <a:ext uri="{FF2B5EF4-FFF2-40B4-BE49-F238E27FC236}">
                <a16:creationId xmlns:a16="http://schemas.microsoft.com/office/drawing/2014/main" id="{A1C915CA-DB91-4B68-8DB8-2745ADA5858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4B73C415-D670-4716-A5EC-CC4D52CA2BAC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0BF46361-E4F6-47BA-9660-22CF6C0669C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11498" y="4637931"/>
            <a:ext cx="1980000" cy="72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Descripción de la sección</a:t>
            </a:r>
          </a:p>
        </p:txBody>
      </p:sp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2BB15A8A-91AC-4F5D-A727-1D120F5D43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991247" y="4637931"/>
            <a:ext cx="1980000" cy="72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Descripción de la sección</a:t>
            </a:r>
          </a:p>
        </p:txBody>
      </p:sp>
      <p:sp>
        <p:nvSpPr>
          <p:cNvPr id="12" name="Marcador de texto 11">
            <a:extLst>
              <a:ext uri="{FF2B5EF4-FFF2-40B4-BE49-F238E27FC236}">
                <a16:creationId xmlns:a16="http://schemas.microsoft.com/office/drawing/2014/main" id="{1A87D1D6-A833-418D-948C-DDF79372310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31749" y="4003531"/>
            <a:ext cx="198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Sección 1</a:t>
            </a:r>
          </a:p>
        </p:txBody>
      </p:sp>
      <p:sp>
        <p:nvSpPr>
          <p:cNvPr id="14" name="Marcador de texto 13">
            <a:extLst>
              <a:ext uri="{FF2B5EF4-FFF2-40B4-BE49-F238E27FC236}">
                <a16:creationId xmlns:a16="http://schemas.microsoft.com/office/drawing/2014/main" id="{729FC9F6-9736-4DA2-A807-7430389A47F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11498" y="4003531"/>
            <a:ext cx="198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Sección 2</a:t>
            </a:r>
          </a:p>
        </p:txBody>
      </p:sp>
      <p:sp>
        <p:nvSpPr>
          <p:cNvPr id="16" name="Marcador de texto 15">
            <a:extLst>
              <a:ext uri="{FF2B5EF4-FFF2-40B4-BE49-F238E27FC236}">
                <a16:creationId xmlns:a16="http://schemas.microsoft.com/office/drawing/2014/main" id="{8FD41719-B17D-4C65-8905-CFB25698E45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991247" y="4003531"/>
            <a:ext cx="198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Sección 3</a:t>
            </a:r>
          </a:p>
        </p:txBody>
      </p:sp>
    </p:spTree>
    <p:extLst>
      <p:ext uri="{BB962C8B-B14F-4D97-AF65-F5344CB8AC3E}">
        <p14:creationId xmlns:p14="http://schemas.microsoft.com/office/powerpoint/2010/main" val="23068040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ángulo 13">
            <a:extLst>
              <a:ext uri="{FF2B5EF4-FFF2-40B4-BE49-F238E27FC236}">
                <a16:creationId xmlns:a16="http://schemas.microsoft.com/office/drawing/2014/main" id="{06A7F847-7F52-4026-B418-55C25C28C4CB}"/>
              </a:ext>
            </a:extLst>
          </p:cNvPr>
          <p:cNvSpPr/>
          <p:nvPr userDrawn="1"/>
        </p:nvSpPr>
        <p:spPr>
          <a:xfrm>
            <a:off x="0" y="6365364"/>
            <a:ext cx="12192000" cy="421200"/>
          </a:xfrm>
          <a:prstGeom prst="rect">
            <a:avLst/>
          </a:prstGeom>
          <a:gradFill>
            <a:gsLst>
              <a:gs pos="5300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FF47D8FD-2235-485B-95E1-2EBD5AB47A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2">
            <a:extLst>
              <a:ext uri="{FF2B5EF4-FFF2-40B4-BE49-F238E27FC236}">
                <a16:creationId xmlns:a16="http://schemas.microsoft.com/office/drawing/2014/main" id="{99F4A233-446A-4EDA-9622-BBF0631DFE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728000"/>
            <a:ext cx="11340000" cy="435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04A2955-0629-484D-8B16-D4500802A4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72000" y="6365363"/>
            <a:ext cx="420000" cy="421200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txBody>
          <a:bodyPr vert="horz" lIns="0" tIns="0" rIns="0" bIns="0" rtlCol="0" anchor="ctr"/>
          <a:lstStyle>
            <a:lvl1pPr algn="ctr">
              <a:defRPr sz="1200" b="0" i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rtl="0"/>
            <a:fld id="{4B73C415-D670-4716-A5EC-CC4D52CA2BAC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7" name="Marcador de pie de página 6">
            <a:extLst>
              <a:ext uri="{FF2B5EF4-FFF2-40B4-BE49-F238E27FC236}">
                <a16:creationId xmlns:a16="http://schemas.microsoft.com/office/drawing/2014/main" id="{DBD150CE-DC66-461D-A66C-7CF3307043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2000" y="6365363"/>
            <a:ext cx="5472000" cy="41243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Agregar un pie de página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00ED0A63-77FF-4992-99DD-A09E96E22ACC}"/>
              </a:ext>
            </a:extLst>
          </p:cNvPr>
          <p:cNvSpPr/>
          <p:nvPr userDrawn="1"/>
        </p:nvSpPr>
        <p:spPr>
          <a:xfrm>
            <a:off x="-1" y="6786563"/>
            <a:ext cx="11771999" cy="71437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96335A3F-070E-4B0E-A4FA-9B3279A2897C}"/>
              </a:ext>
            </a:extLst>
          </p:cNvPr>
          <p:cNvSpPr/>
          <p:nvPr userDrawn="1"/>
        </p:nvSpPr>
        <p:spPr>
          <a:xfrm>
            <a:off x="11771999" y="6786563"/>
            <a:ext cx="420000" cy="7143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3" name="Cuadro de texto 12">
            <a:extLst>
              <a:ext uri="{FF2B5EF4-FFF2-40B4-BE49-F238E27FC236}">
                <a16:creationId xmlns:a16="http://schemas.microsoft.com/office/drawing/2014/main" id="{7C7EB16B-9FE5-4954-8D9A-47381E739BF5}"/>
              </a:ext>
            </a:extLst>
          </p:cNvPr>
          <p:cNvSpPr txBox="1"/>
          <p:nvPr userDrawn="1"/>
        </p:nvSpPr>
        <p:spPr>
          <a:xfrm>
            <a:off x="9529311" y="6365363"/>
            <a:ext cx="2047875" cy="42996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 rtl="0"/>
            <a:r>
              <a:rPr lang="es-ES" sz="1200" b="0" noProof="0">
                <a:solidFill>
                  <a:schemeClr val="bg1">
                    <a:lumMod val="65000"/>
                  </a:schemeClr>
                </a:solidFill>
                <a:latin typeface="+mn-lt"/>
              </a:rPr>
              <a:t>NOMBRE O LOGOTIPO</a:t>
            </a:r>
          </a:p>
        </p:txBody>
      </p:sp>
    </p:spTree>
    <p:extLst>
      <p:ext uri="{BB962C8B-B14F-4D97-AF65-F5344CB8AC3E}">
        <p14:creationId xmlns:p14="http://schemas.microsoft.com/office/powerpoint/2010/main" val="2244878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62" r:id="rId3"/>
    <p:sldLayoutId id="2147483657" r:id="rId4"/>
    <p:sldLayoutId id="2147483658" r:id="rId5"/>
    <p:sldLayoutId id="2147483659" r:id="rId6"/>
    <p:sldLayoutId id="2147483660" r:id="rId7"/>
    <p:sldLayoutId id="2147483661" r:id="rId8"/>
    <p:sldLayoutId id="2147483664" r:id="rId9"/>
    <p:sldLayoutId id="2147483665" r:id="rId10"/>
    <p:sldLayoutId id="2147483666" r:id="rId11"/>
    <p:sldLayoutId id="2147483667" r:id="rId12"/>
    <p:sldLayoutId id="2147483650" r:id="rId13"/>
    <p:sldLayoutId id="2147483652" r:id="rId14"/>
    <p:sldLayoutId id="2147483653" r:id="rId15"/>
    <p:sldLayoutId id="2147483668" r:id="rId16"/>
    <p:sldLayoutId id="2147483669" r:id="rId17"/>
    <p:sldLayoutId id="2147483671" r:id="rId18"/>
    <p:sldLayoutId id="2147483672" r:id="rId19"/>
    <p:sldLayoutId id="2147483654" r:id="rId20"/>
    <p:sldLayoutId id="2147483678" r:id="rId21"/>
    <p:sldLayoutId id="2147483655" r:id="rId22"/>
    <p:sldLayoutId id="2147483673" r:id="rId23"/>
    <p:sldLayoutId id="2147483674" r:id="rId24"/>
    <p:sldLayoutId id="2147483675" r:id="rId25"/>
    <p:sldLayoutId id="2147483676" r:id="rId26"/>
    <p:sldLayoutId id="2147483677" r:id="rId27"/>
    <p:sldLayoutId id="2147483679" r:id="rId28"/>
    <p:sldLayoutId id="2147483680" r:id="rId2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 spc="-15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100000"/>
        </a:lnSpc>
        <a:spcBef>
          <a:spcPts val="1000"/>
        </a:spcBef>
        <a:spcAft>
          <a:spcPts val="500"/>
        </a:spcAft>
        <a:buClr>
          <a:schemeClr val="accent1"/>
        </a:buClr>
        <a:buFont typeface="Arial" panose="020B0604020202020204" pitchFamily="34" charset="0"/>
        <a:buChar char="○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100000"/>
        </a:lnSpc>
        <a:spcBef>
          <a:spcPts val="500"/>
        </a:spcBef>
        <a:spcAft>
          <a:spcPts val="500"/>
        </a:spcAft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100000"/>
        </a:lnSpc>
        <a:spcBef>
          <a:spcPts val="500"/>
        </a:spcBef>
        <a:spcAft>
          <a:spcPts val="500"/>
        </a:spcAft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100000"/>
        </a:lnSpc>
        <a:spcBef>
          <a:spcPts val="500"/>
        </a:spcBef>
        <a:spcAft>
          <a:spcPts val="500"/>
        </a:spcAft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100000"/>
        </a:lnSpc>
        <a:spcBef>
          <a:spcPts val="500"/>
        </a:spcBef>
        <a:spcAft>
          <a:spcPts val="500"/>
        </a:spcAft>
        <a:buFont typeface="Arial" panose="020B0604020202020204" pitchFamily="34" charset="0"/>
        <a:buChar char="•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20.jpg"/><Relationship Id="rId7" Type="http://schemas.openxmlformats.org/officeDocument/2006/relationships/image" Target="../media/image15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10" Type="http://schemas.openxmlformats.org/officeDocument/2006/relationships/image" Target="../media/image21.png"/><Relationship Id="rId4" Type="http://schemas.openxmlformats.org/officeDocument/2006/relationships/image" Target="../media/image12.png"/><Relationship Id="rId9" Type="http://schemas.openxmlformats.org/officeDocument/2006/relationships/image" Target="../media/image17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webp"/><Relationship Id="rId7" Type="http://schemas.openxmlformats.org/officeDocument/2006/relationships/image" Target="../media/image15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arcador de posición de imagen 6">
            <a:extLst>
              <a:ext uri="{FF2B5EF4-FFF2-40B4-BE49-F238E27FC236}">
                <a16:creationId xmlns:a16="http://schemas.microsoft.com/office/drawing/2014/main" id="{F05D089D-7A15-41BC-B971-911CC28C4A8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4083"/>
            <a:ext cx="12192000" cy="6786563"/>
          </a:xfrm>
        </p:spPr>
      </p:pic>
      <p:sp>
        <p:nvSpPr>
          <p:cNvPr id="28" name="Rectángulo 27" title="Fondo semitransparente oscuro">
            <a:extLst>
              <a:ext uri="{FF2B5EF4-FFF2-40B4-BE49-F238E27FC236}">
                <a16:creationId xmlns:a16="http://schemas.microsoft.com/office/drawing/2014/main" id="{E93CFE69-79B0-440B-949E-DA17AD834A10}"/>
              </a:ext>
            </a:extLst>
          </p:cNvPr>
          <p:cNvSpPr/>
          <p:nvPr/>
        </p:nvSpPr>
        <p:spPr>
          <a:xfrm>
            <a:off x="8416321" y="0"/>
            <a:ext cx="3775679" cy="6778399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19" name="Cuadro de texto 18">
            <a:extLst>
              <a:ext uri="{FF2B5EF4-FFF2-40B4-BE49-F238E27FC236}">
                <a16:creationId xmlns:a16="http://schemas.microsoft.com/office/drawing/2014/main" id="{5170152F-4BDD-EA4D-B3D1-E9A87974CFC0}"/>
              </a:ext>
            </a:extLst>
          </p:cNvPr>
          <p:cNvSpPr txBox="1"/>
          <p:nvPr/>
        </p:nvSpPr>
        <p:spPr bwMode="gray">
          <a:xfrm>
            <a:off x="8518269" y="1341449"/>
            <a:ext cx="3571782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lnSpc>
                <a:spcPct val="90000"/>
              </a:lnSpc>
            </a:pPr>
            <a:r>
              <a:rPr lang="es-ES" sz="2400" b="1" noProof="1">
                <a:solidFill>
                  <a:schemeClr val="bg1"/>
                </a:solidFill>
              </a:rPr>
              <a:t>Sistemas Basados en Conocimiento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468F2B1-EF8F-4772-ADA1-4195B20EBA74}"/>
              </a:ext>
            </a:extLst>
          </p:cNvPr>
          <p:cNvSpPr>
            <a:spLocks noGrp="1"/>
          </p:cNvSpPr>
          <p:nvPr>
            <p:ph type="ctrTitle"/>
          </p:nvPr>
        </p:nvSpPr>
        <p:spPr bwMode="gray">
          <a:xfrm>
            <a:off x="8518269" y="2525485"/>
            <a:ext cx="2671701" cy="1966571"/>
          </a:xfrm>
        </p:spPr>
        <p:txBody>
          <a:bodyPr rtlCol="0"/>
          <a:lstStyle/>
          <a:p>
            <a:pPr algn="just"/>
            <a:r>
              <a:rPr lang="es-ES" dirty="0"/>
              <a:t>Objetivos de desarrollo sostenible en </a:t>
            </a:r>
            <a:r>
              <a:rPr lang="es-ES" sz="3600" b="1" noProof="1">
                <a:gradFill>
                  <a:gsLst>
                    <a:gs pos="41000">
                      <a:srgbClr val="FFC000"/>
                    </a:gs>
                    <a:gs pos="61000">
                      <a:srgbClr val="0070C0"/>
                    </a:gs>
                    <a:gs pos="73000">
                      <a:srgbClr val="0070C0"/>
                    </a:gs>
                    <a:gs pos="92000">
                      <a:srgbClr val="FF0000"/>
                    </a:gs>
                  </a:gsLst>
                  <a:lin ang="0" scaled="0"/>
                </a:gradFill>
              </a:rPr>
              <a:t>Ecuador</a:t>
            </a:r>
            <a:endParaRPr lang="es-ES" dirty="0">
              <a:gradFill>
                <a:gsLst>
                  <a:gs pos="41000">
                    <a:srgbClr val="FFC000"/>
                  </a:gs>
                  <a:gs pos="61000">
                    <a:srgbClr val="0070C0"/>
                  </a:gs>
                  <a:gs pos="73000">
                    <a:srgbClr val="0070C0"/>
                  </a:gs>
                  <a:gs pos="92000">
                    <a:srgbClr val="FF0000"/>
                  </a:gs>
                </a:gsLst>
                <a:lin ang="0" scaled="0"/>
              </a:gradFill>
            </a:endParaRPr>
          </a:p>
        </p:txBody>
      </p:sp>
      <p:cxnSp>
        <p:nvCxnSpPr>
          <p:cNvPr id="16" name="Conector recto 15" title="Línea divisoria">
            <a:extLst>
              <a:ext uri="{FF2B5EF4-FFF2-40B4-BE49-F238E27FC236}">
                <a16:creationId xmlns:a16="http://schemas.microsoft.com/office/drawing/2014/main" id="{F3753AF9-461F-4049-BB9D-621E76A51470}"/>
              </a:ext>
            </a:extLst>
          </p:cNvPr>
          <p:cNvCxnSpPr>
            <a:cxnSpLocks/>
          </p:cNvCxnSpPr>
          <p:nvPr/>
        </p:nvCxnSpPr>
        <p:spPr>
          <a:xfrm>
            <a:off x="8518269" y="2351314"/>
            <a:ext cx="3571782" cy="0"/>
          </a:xfrm>
          <a:prstGeom prst="line">
            <a:avLst/>
          </a:prstGeom>
          <a:ln>
            <a:gradFill>
              <a:gsLst>
                <a:gs pos="0">
                  <a:srgbClr val="08AAD4"/>
                </a:gs>
                <a:gs pos="69930">
                  <a:srgbClr val="2C9B48"/>
                </a:gs>
                <a:gs pos="38000">
                  <a:srgbClr val="C22235"/>
                </a:gs>
                <a:gs pos="100000">
                  <a:srgbClr val="D1A029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ítulo 2">
            <a:extLst>
              <a:ext uri="{FF2B5EF4-FFF2-40B4-BE49-F238E27FC236}">
                <a16:creationId xmlns:a16="http://schemas.microsoft.com/office/drawing/2014/main" id="{565124A8-7554-4DB8-896F-F9946B9CF1F9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gray">
          <a:xfrm>
            <a:off x="8518269" y="5369446"/>
            <a:ext cx="3571782" cy="1157295"/>
          </a:xfrm>
        </p:spPr>
        <p:txBody>
          <a:bodyPr rtlCol="0"/>
          <a:lstStyle/>
          <a:p>
            <a:pPr rtl="0"/>
            <a:r>
              <a:rPr lang="es-ES" dirty="0"/>
              <a:t>Midiendo que tan cerca estamos de la meta.</a:t>
            </a:r>
          </a:p>
        </p:txBody>
      </p:sp>
    </p:spTree>
    <p:extLst>
      <p:ext uri="{BB962C8B-B14F-4D97-AF65-F5344CB8AC3E}">
        <p14:creationId xmlns:p14="http://schemas.microsoft.com/office/powerpoint/2010/main" val="29419582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Marcador de posición de imagen 13">
            <a:extLst>
              <a:ext uri="{FF2B5EF4-FFF2-40B4-BE49-F238E27FC236}">
                <a16:creationId xmlns:a16="http://schemas.microsoft.com/office/drawing/2014/main" id="{DF80E271-E84B-449B-9CF0-F34E075335A6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69" t="-1000" b="1000"/>
          <a:stretch/>
        </p:blipFill>
        <p:spPr>
          <a:xfrm>
            <a:off x="435934" y="-11295"/>
            <a:ext cx="3831265" cy="3783478"/>
          </a:xfrm>
          <a:ln>
            <a:solidFill>
              <a:srgbClr val="0D152C"/>
            </a:solidFill>
          </a:ln>
        </p:spPr>
      </p:pic>
      <p:sp>
        <p:nvSpPr>
          <p:cNvPr id="5" name="Título 4">
            <a:extLst>
              <a:ext uri="{FF2B5EF4-FFF2-40B4-BE49-F238E27FC236}">
                <a16:creationId xmlns:a16="http://schemas.microsoft.com/office/drawing/2014/main" id="{F58C420A-3AEC-4BE5-BD90-C854A306696C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557783" y="4171286"/>
            <a:ext cx="4974545" cy="1236534"/>
          </a:xfrm>
        </p:spPr>
        <p:txBody>
          <a:bodyPr rtlCol="0"/>
          <a:lstStyle/>
          <a:p>
            <a:pPr rtl="0"/>
            <a:r>
              <a:rPr lang="es-ES" dirty="0"/>
              <a:t>Modelo </a:t>
            </a:r>
            <a:br>
              <a:rPr lang="es-ES" dirty="0"/>
            </a:br>
            <a:r>
              <a:rPr lang="es-ES" dirty="0"/>
              <a:t>Semiformal</a:t>
            </a:r>
          </a:p>
        </p:txBody>
      </p:sp>
      <p:cxnSp>
        <p:nvCxnSpPr>
          <p:cNvPr id="12" name="Conector recto 11" title="Línea divisoria">
            <a:extLst>
              <a:ext uri="{FF2B5EF4-FFF2-40B4-BE49-F238E27FC236}">
                <a16:creationId xmlns:a16="http://schemas.microsoft.com/office/drawing/2014/main" id="{3E48293B-B086-4048-863C-47E7C47880A1}"/>
              </a:ext>
            </a:extLst>
          </p:cNvPr>
          <p:cNvCxnSpPr>
            <a:cxnSpLocks/>
          </p:cNvCxnSpPr>
          <p:nvPr/>
        </p:nvCxnSpPr>
        <p:spPr bwMode="ltGray">
          <a:xfrm>
            <a:off x="680728" y="5491163"/>
            <a:ext cx="4974545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1AC9E886-BD82-4757-912B-F7589A22164F}"/>
              </a:ext>
            </a:extLst>
          </p:cNvPr>
          <p:cNvSpPr>
            <a:spLocks noGrp="1"/>
          </p:cNvSpPr>
          <p:nvPr>
            <p:ph idx="1"/>
          </p:nvPr>
        </p:nvSpPr>
        <p:spPr bwMode="gray">
          <a:xfrm>
            <a:off x="557783" y="5657850"/>
            <a:ext cx="4974545" cy="707513"/>
          </a:xfrm>
        </p:spPr>
        <p:txBody>
          <a:bodyPr rtlCol="0"/>
          <a:lstStyle/>
          <a:p>
            <a:pPr rtl="0"/>
            <a:r>
              <a:rPr lang="es-ES" dirty="0"/>
              <a:t>Modelo semiformal de la ontología</a:t>
            </a:r>
          </a:p>
        </p:txBody>
      </p:sp>
      <p:sp>
        <p:nvSpPr>
          <p:cNvPr id="16" name="Rectángulo 15" title="Fondo del icono">
            <a:extLst>
              <a:ext uri="{FF2B5EF4-FFF2-40B4-BE49-F238E27FC236}">
                <a16:creationId xmlns:a16="http://schemas.microsoft.com/office/drawing/2014/main" id="{05860339-31F7-4884-957E-5C40F818EBB8}"/>
              </a:ext>
            </a:extLst>
          </p:cNvPr>
          <p:cNvSpPr/>
          <p:nvPr/>
        </p:nvSpPr>
        <p:spPr>
          <a:xfrm>
            <a:off x="6630791" y="3272652"/>
            <a:ext cx="1114422" cy="11144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pic>
        <p:nvPicPr>
          <p:cNvPr id="25" name="Gráfico 24" descr="Lingotes de oro" title="Icono del marcador de posición">
            <a:extLst>
              <a:ext uri="{FF2B5EF4-FFF2-40B4-BE49-F238E27FC236}">
                <a16:creationId xmlns:a16="http://schemas.microsoft.com/office/drawing/2014/main" id="{7CF8B318-D925-4AA4-A626-B915F8B9603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29925" y="3571786"/>
            <a:ext cx="516155" cy="516155"/>
          </a:xfrm>
          <a:prstGeom prst="rect">
            <a:avLst/>
          </a:prstGeom>
        </p:spPr>
      </p:pic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0F0E443A-F987-4A67-86AD-557D61E479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288002" y="5010963"/>
            <a:ext cx="1800000" cy="360000"/>
          </a:xfrm>
        </p:spPr>
        <p:txBody>
          <a:bodyPr rtlCol="0"/>
          <a:lstStyle/>
          <a:p>
            <a:pPr rtl="0"/>
            <a:r>
              <a:rPr lang="es-ES">
                <a:solidFill>
                  <a:schemeClr val="tx1">
                    <a:lumMod val="75000"/>
                    <a:lumOff val="25000"/>
                  </a:schemeClr>
                </a:solidFill>
              </a:rPr>
              <a:t>Priorizar</a:t>
            </a:r>
          </a:p>
        </p:txBody>
      </p:sp>
      <p:cxnSp>
        <p:nvCxnSpPr>
          <p:cNvPr id="18" name="Conector recto 17" title="Línea divisoria">
            <a:extLst>
              <a:ext uri="{FF2B5EF4-FFF2-40B4-BE49-F238E27FC236}">
                <a16:creationId xmlns:a16="http://schemas.microsoft.com/office/drawing/2014/main" id="{45C26E9A-3991-49A2-8D63-94C577E8A0AC}"/>
              </a:ext>
            </a:extLst>
          </p:cNvPr>
          <p:cNvCxnSpPr>
            <a:cxnSpLocks/>
          </p:cNvCxnSpPr>
          <p:nvPr/>
        </p:nvCxnSpPr>
        <p:spPr>
          <a:xfrm>
            <a:off x="6414002" y="5495295"/>
            <a:ext cx="15480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34535CB7-70A5-4E0C-835B-C50960E5BC6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8002" y="5645363"/>
            <a:ext cx="1800000" cy="720000"/>
          </a:xfrm>
        </p:spPr>
        <p:txBody>
          <a:bodyPr rtlCol="0"/>
          <a:lstStyle/>
          <a:p>
            <a:pPr rtl="0"/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</a:t>
            </a:r>
            <a:br>
              <a:rPr lang="es-ES" dirty="0"/>
            </a:b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endParaRPr lang="es-ES" dirty="0"/>
          </a:p>
        </p:txBody>
      </p:sp>
      <p:sp>
        <p:nvSpPr>
          <p:cNvPr id="15" name="Rectángulo 14" title="Fondo del icono">
            <a:extLst>
              <a:ext uri="{FF2B5EF4-FFF2-40B4-BE49-F238E27FC236}">
                <a16:creationId xmlns:a16="http://schemas.microsoft.com/office/drawing/2014/main" id="{056960D0-0A22-4E28-82F3-B9AA805E96A4}"/>
              </a:ext>
            </a:extLst>
          </p:cNvPr>
          <p:cNvSpPr/>
          <p:nvPr/>
        </p:nvSpPr>
        <p:spPr>
          <a:xfrm>
            <a:off x="8545316" y="3272652"/>
            <a:ext cx="1114422" cy="11144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pic>
        <p:nvPicPr>
          <p:cNvPr id="29" name="Gráfico 28" descr="Lápiz" title="Icono del marcador de posición">
            <a:extLst>
              <a:ext uri="{FF2B5EF4-FFF2-40B4-BE49-F238E27FC236}">
                <a16:creationId xmlns:a16="http://schemas.microsoft.com/office/drawing/2014/main" id="{87645AAE-99D6-4DF7-BBA8-ACD6942E164D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844450" y="3571786"/>
            <a:ext cx="516155" cy="516155"/>
          </a:xfrm>
          <a:prstGeom prst="rect">
            <a:avLst/>
          </a:prstGeom>
        </p:spPr>
      </p:pic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FA562AA1-9ED1-4AA1-8F21-A53B5A69CB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202527" y="5010963"/>
            <a:ext cx="1800000" cy="360000"/>
          </a:xfrm>
        </p:spPr>
        <p:txBody>
          <a:bodyPr rtlCol="0"/>
          <a:lstStyle/>
          <a:p>
            <a:pPr rtl="0"/>
            <a:r>
              <a:rPr lang="es-ES">
                <a:solidFill>
                  <a:schemeClr val="tx1">
                    <a:lumMod val="75000"/>
                    <a:lumOff val="25000"/>
                  </a:schemeClr>
                </a:solidFill>
              </a:rPr>
              <a:t>Autorizar</a:t>
            </a:r>
          </a:p>
        </p:txBody>
      </p:sp>
      <p:cxnSp>
        <p:nvCxnSpPr>
          <p:cNvPr id="19" name="Conector recto 18" title="Línea divisoria">
            <a:extLst>
              <a:ext uri="{FF2B5EF4-FFF2-40B4-BE49-F238E27FC236}">
                <a16:creationId xmlns:a16="http://schemas.microsoft.com/office/drawing/2014/main" id="{4EAA895A-8A04-4C68-83A5-3E4F5209FB7E}"/>
              </a:ext>
            </a:extLst>
          </p:cNvPr>
          <p:cNvCxnSpPr>
            <a:cxnSpLocks/>
          </p:cNvCxnSpPr>
          <p:nvPr/>
        </p:nvCxnSpPr>
        <p:spPr>
          <a:xfrm>
            <a:off x="8328527" y="5495295"/>
            <a:ext cx="1548000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29E0145E-8E4E-439B-A78F-92EC279B320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202527" y="5645363"/>
            <a:ext cx="1800000" cy="720000"/>
          </a:xfrm>
        </p:spPr>
        <p:txBody>
          <a:bodyPr rtlCol="0"/>
          <a:lstStyle/>
          <a:p>
            <a:pPr rtl="0"/>
            <a:r>
              <a:rPr lang="es-ES"/>
              <a:t>Lorem ipsum dolor</a:t>
            </a:r>
            <a:br>
              <a:rPr lang="es-ES"/>
            </a:br>
            <a:r>
              <a:rPr lang="es-ES"/>
              <a:t>sit amet</a:t>
            </a:r>
          </a:p>
        </p:txBody>
      </p:sp>
      <p:sp>
        <p:nvSpPr>
          <p:cNvPr id="17" name="Rectángulo 16" title="Fondo del icono">
            <a:extLst>
              <a:ext uri="{FF2B5EF4-FFF2-40B4-BE49-F238E27FC236}">
                <a16:creationId xmlns:a16="http://schemas.microsoft.com/office/drawing/2014/main" id="{7AEBBE7F-98BB-4059-8F15-7198C7DAC337}"/>
              </a:ext>
            </a:extLst>
          </p:cNvPr>
          <p:cNvSpPr/>
          <p:nvPr/>
        </p:nvSpPr>
        <p:spPr>
          <a:xfrm>
            <a:off x="10459841" y="3272652"/>
            <a:ext cx="1114422" cy="11144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pic>
        <p:nvPicPr>
          <p:cNvPr id="27" name="Gráfico 26" descr="Monedas" title="Icono del marcador de posición">
            <a:extLst>
              <a:ext uri="{FF2B5EF4-FFF2-40B4-BE49-F238E27FC236}">
                <a16:creationId xmlns:a16="http://schemas.microsoft.com/office/drawing/2014/main" id="{2BC353DF-7455-49A6-8C40-1E0630E1DA88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758975" y="3571786"/>
            <a:ext cx="516155" cy="516155"/>
          </a:xfrm>
          <a:prstGeom prst="rect">
            <a:avLst/>
          </a:prstGeom>
        </p:spPr>
      </p:pic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77D79B0F-EFCB-42B1-AEAE-0FE4763D445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117052" y="5010963"/>
            <a:ext cx="1800000" cy="360000"/>
          </a:xfrm>
        </p:spPr>
        <p:txBody>
          <a:bodyPr rtlCol="0"/>
          <a:lstStyle/>
          <a:p>
            <a:pPr rtl="0"/>
            <a:r>
              <a:rPr lang="es-ES">
                <a:solidFill>
                  <a:schemeClr val="tx1">
                    <a:lumMod val="75000"/>
                    <a:lumOff val="25000"/>
                  </a:schemeClr>
                </a:solidFill>
              </a:rPr>
              <a:t>Monetizar</a:t>
            </a:r>
          </a:p>
        </p:txBody>
      </p:sp>
      <p:cxnSp>
        <p:nvCxnSpPr>
          <p:cNvPr id="20" name="Conector recto 19" title="Línea divisoria">
            <a:extLst>
              <a:ext uri="{FF2B5EF4-FFF2-40B4-BE49-F238E27FC236}">
                <a16:creationId xmlns:a16="http://schemas.microsoft.com/office/drawing/2014/main" id="{59D2C94E-1924-4389-B84A-2828D610B220}"/>
              </a:ext>
            </a:extLst>
          </p:cNvPr>
          <p:cNvCxnSpPr>
            <a:cxnSpLocks/>
          </p:cNvCxnSpPr>
          <p:nvPr/>
        </p:nvCxnSpPr>
        <p:spPr>
          <a:xfrm>
            <a:off x="10243052" y="5495295"/>
            <a:ext cx="1548000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1D0238C6-EDC9-431C-B062-27BAF34CDE1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117052" y="5645363"/>
            <a:ext cx="1800000" cy="720000"/>
          </a:xfrm>
        </p:spPr>
        <p:txBody>
          <a:bodyPr rtlCol="0"/>
          <a:lstStyle/>
          <a:p>
            <a:pPr rtl="0"/>
            <a:r>
              <a:rPr lang="es-ES"/>
              <a:t>Lorem ipsum dolor</a:t>
            </a:r>
            <a:br>
              <a:rPr lang="es-ES"/>
            </a:br>
            <a:r>
              <a:rPr lang="es-ES"/>
              <a:t>sit amet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8234C221-D094-445D-A8B7-0030E816562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4B73C415-D670-4716-A5EC-CC4D52CA2BAC}" type="slidenum">
              <a:rPr lang="es-ES" smtClean="0"/>
              <a:pPr rtl="0"/>
              <a:t>10</a:t>
            </a:fld>
            <a:endParaRPr lang="es-ES"/>
          </a:p>
        </p:txBody>
      </p:sp>
      <p:pic>
        <p:nvPicPr>
          <p:cNvPr id="22" name="Imagen 21">
            <a:extLst>
              <a:ext uri="{FF2B5EF4-FFF2-40B4-BE49-F238E27FC236}">
                <a16:creationId xmlns:a16="http://schemas.microsoft.com/office/drawing/2014/main" id="{80CE4011-5ADA-4192-BC93-8F51936B1D9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67200" y="0"/>
            <a:ext cx="7832651" cy="6786563"/>
          </a:xfrm>
          <a:prstGeom prst="rect">
            <a:avLst/>
          </a:prstGeom>
          <a:ln w="38100">
            <a:gradFill>
              <a:gsLst>
                <a:gs pos="0">
                  <a:srgbClr val="0070C0"/>
                </a:gs>
                <a:gs pos="40000">
                  <a:srgbClr val="00B050"/>
                </a:gs>
                <a:gs pos="70000">
                  <a:srgbClr val="FFC000"/>
                </a:gs>
                <a:gs pos="100000">
                  <a:srgbClr val="C00000"/>
                </a:gs>
              </a:gsLst>
              <a:lin ang="5400000" scaled="1"/>
            </a:gradFill>
          </a:ln>
        </p:spPr>
      </p:pic>
    </p:spTree>
    <p:extLst>
      <p:ext uri="{BB962C8B-B14F-4D97-AF65-F5344CB8AC3E}">
        <p14:creationId xmlns:p14="http://schemas.microsoft.com/office/powerpoint/2010/main" val="33459059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Marcador de posición de imagen 19">
            <a:extLst>
              <a:ext uri="{FF2B5EF4-FFF2-40B4-BE49-F238E27FC236}">
                <a16:creationId xmlns:a16="http://schemas.microsoft.com/office/drawing/2014/main" id="{F1FD201B-F382-43C0-8289-B8ED3E383ED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6" r="3336"/>
          <a:stretch>
            <a:fillRect/>
          </a:stretch>
        </p:blipFill>
        <p:spPr>
          <a:xfrm>
            <a:off x="142875" y="0"/>
            <a:ext cx="12192000" cy="6786563"/>
          </a:xfrm>
        </p:spPr>
      </p:pic>
      <p:sp>
        <p:nvSpPr>
          <p:cNvPr id="27" name="Rectángulo 26">
            <a:extLst>
              <a:ext uri="{FF2B5EF4-FFF2-40B4-BE49-F238E27FC236}">
                <a16:creationId xmlns:a16="http://schemas.microsoft.com/office/drawing/2014/main" id="{5A8FCFCC-5BBA-46F7-8874-3285EC228A95}"/>
              </a:ext>
            </a:extLst>
          </p:cNvPr>
          <p:cNvSpPr/>
          <p:nvPr/>
        </p:nvSpPr>
        <p:spPr>
          <a:xfrm>
            <a:off x="6821638" y="0"/>
            <a:ext cx="3725974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sp>
        <p:nvSpPr>
          <p:cNvPr id="12" name="Título 11">
            <a:extLst>
              <a:ext uri="{FF2B5EF4-FFF2-40B4-BE49-F238E27FC236}">
                <a16:creationId xmlns:a16="http://schemas.microsoft.com/office/drawing/2014/main" id="{4E5C9D9E-51C0-4A4D-BF5A-F071111AAC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05624" y="358775"/>
            <a:ext cx="3571782" cy="2387600"/>
          </a:xfrm>
        </p:spPr>
        <p:txBody>
          <a:bodyPr/>
          <a:lstStyle/>
          <a:p>
            <a:r>
              <a:rPr lang="es-US" dirty="0"/>
              <a:t> Gracias</a:t>
            </a:r>
            <a:endParaRPr lang="es-EC" dirty="0"/>
          </a:p>
        </p:txBody>
      </p:sp>
      <p:sp>
        <p:nvSpPr>
          <p:cNvPr id="13" name="Subtítulo 12">
            <a:extLst>
              <a:ext uri="{FF2B5EF4-FFF2-40B4-BE49-F238E27FC236}">
                <a16:creationId xmlns:a16="http://schemas.microsoft.com/office/drawing/2014/main" id="{250F29AA-4BA8-476E-AF1B-1F682A1DDC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23591" y="3105150"/>
            <a:ext cx="3206053" cy="247650"/>
          </a:xfrm>
        </p:spPr>
        <p:txBody>
          <a:bodyPr/>
          <a:lstStyle/>
          <a:p>
            <a:r>
              <a:rPr lang="es-US" dirty="0"/>
              <a:t>Ramiro Israel Vivanco Gualán</a:t>
            </a:r>
            <a:endParaRPr lang="es-EC" dirty="0"/>
          </a:p>
        </p:txBody>
      </p:sp>
      <p:sp>
        <p:nvSpPr>
          <p:cNvPr id="15" name="Marcador de texto 14">
            <a:extLst>
              <a:ext uri="{FF2B5EF4-FFF2-40B4-BE49-F238E27FC236}">
                <a16:creationId xmlns:a16="http://schemas.microsoft.com/office/drawing/2014/main" id="{A9DCEAED-A7F1-4E99-A7E4-351C2C817F0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150615" y="3447089"/>
            <a:ext cx="3206750" cy="247650"/>
          </a:xfrm>
        </p:spPr>
        <p:txBody>
          <a:bodyPr/>
          <a:lstStyle/>
          <a:p>
            <a:r>
              <a:rPr lang="es-US" dirty="0"/>
              <a:t>rivivanco@utpl.edu.ec</a:t>
            </a:r>
            <a:endParaRPr lang="es-EC" dirty="0"/>
          </a:p>
        </p:txBody>
      </p:sp>
      <p:sp>
        <p:nvSpPr>
          <p:cNvPr id="16" name="Marcador de texto 15">
            <a:extLst>
              <a:ext uri="{FF2B5EF4-FFF2-40B4-BE49-F238E27FC236}">
                <a16:creationId xmlns:a16="http://schemas.microsoft.com/office/drawing/2014/main" id="{4FBDF592-561E-4839-9C85-FD9A7337D67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150615" y="4138699"/>
            <a:ext cx="3206750" cy="247650"/>
          </a:xfrm>
        </p:spPr>
        <p:txBody>
          <a:bodyPr/>
          <a:lstStyle/>
          <a:p>
            <a:r>
              <a:rPr lang="es-US" dirty="0"/>
              <a:t>Cecilia Elizabeth Sánchez </a:t>
            </a:r>
            <a:endParaRPr lang="es-EC" dirty="0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97ABAE0E-53FC-445B-B498-D1AC303B414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71313" y="6365875"/>
            <a:ext cx="420687" cy="420688"/>
          </a:xfrm>
        </p:spPr>
        <p:txBody>
          <a:bodyPr/>
          <a:lstStyle/>
          <a:p>
            <a:pPr rtl="0"/>
            <a:fld id="{4B73C415-D670-4716-A5EC-CC4D52CA2BAC}" type="slidenum">
              <a:rPr lang="es-ES" noProof="0" smtClean="0"/>
              <a:pPr rtl="0"/>
              <a:t>11</a:t>
            </a:fld>
            <a:endParaRPr lang="es-ES" noProof="0"/>
          </a:p>
        </p:txBody>
      </p:sp>
      <p:pic>
        <p:nvPicPr>
          <p:cNvPr id="22" name="Imagen 21">
            <a:extLst>
              <a:ext uri="{FF2B5EF4-FFF2-40B4-BE49-F238E27FC236}">
                <a16:creationId xmlns:a16="http://schemas.microsoft.com/office/drawing/2014/main" id="{589BDD04-607F-4FD1-8B75-B92E0BDFF5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7887" y="4934688"/>
            <a:ext cx="3206774" cy="249958"/>
          </a:xfrm>
          <a:prstGeom prst="rect">
            <a:avLst/>
          </a:prstGeom>
        </p:spPr>
      </p:pic>
      <p:sp>
        <p:nvSpPr>
          <p:cNvPr id="23" name="CuadroTexto 22">
            <a:extLst>
              <a:ext uri="{FF2B5EF4-FFF2-40B4-BE49-F238E27FC236}">
                <a16:creationId xmlns:a16="http://schemas.microsoft.com/office/drawing/2014/main" id="{20EDE1B4-6BF3-40B4-BCFC-F36021B407E2}"/>
              </a:ext>
            </a:extLst>
          </p:cNvPr>
          <p:cNvSpPr txBox="1"/>
          <p:nvPr/>
        </p:nvSpPr>
        <p:spPr>
          <a:xfrm>
            <a:off x="7081598" y="4404861"/>
            <a:ext cx="32060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1400" dirty="0">
                <a:solidFill>
                  <a:schemeClr val="bg1"/>
                </a:solidFill>
              </a:rPr>
              <a:t>csancez@utpl.edu.ec</a:t>
            </a:r>
            <a:endParaRPr lang="es-EC" sz="1400" dirty="0">
              <a:solidFill>
                <a:schemeClr val="bg1"/>
              </a:solidFill>
            </a:endParaRPr>
          </a:p>
        </p:txBody>
      </p:sp>
      <p:cxnSp>
        <p:nvCxnSpPr>
          <p:cNvPr id="24" name="Conector recto 23" title="Línea divisoria">
            <a:extLst>
              <a:ext uri="{FF2B5EF4-FFF2-40B4-BE49-F238E27FC236}">
                <a16:creationId xmlns:a16="http://schemas.microsoft.com/office/drawing/2014/main" id="{09FF31D5-AEF0-42F6-AF6D-A16973F9DFAB}"/>
              </a:ext>
            </a:extLst>
          </p:cNvPr>
          <p:cNvCxnSpPr>
            <a:cxnSpLocks/>
          </p:cNvCxnSpPr>
          <p:nvPr/>
        </p:nvCxnSpPr>
        <p:spPr>
          <a:xfrm>
            <a:off x="6873841" y="3842725"/>
            <a:ext cx="3673771" cy="0"/>
          </a:xfrm>
          <a:prstGeom prst="line">
            <a:avLst/>
          </a:prstGeom>
          <a:ln>
            <a:gradFill>
              <a:gsLst>
                <a:gs pos="0">
                  <a:srgbClr val="08AAD4"/>
                </a:gs>
                <a:gs pos="69930">
                  <a:srgbClr val="2C9B48"/>
                </a:gs>
                <a:gs pos="38000">
                  <a:srgbClr val="C22235"/>
                </a:gs>
                <a:gs pos="100000">
                  <a:srgbClr val="D1A029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72461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Marcador de contenido 14">
            <a:extLst>
              <a:ext uri="{FF2B5EF4-FFF2-40B4-BE49-F238E27FC236}">
                <a16:creationId xmlns:a16="http://schemas.microsoft.com/office/drawing/2014/main" id="{358B6C62-CDD6-4E2C-8BC8-699230D393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999" y="892082"/>
            <a:ext cx="4510009" cy="5473281"/>
          </a:xfrm>
        </p:spPr>
        <p:txBody>
          <a:bodyPr rtlCol="0"/>
          <a:lstStyle/>
          <a:p>
            <a:pPr marL="0" indent="0" rtl="0">
              <a:buNone/>
            </a:pPr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Definición del dominio de trabajo</a:t>
            </a:r>
          </a:p>
          <a:p>
            <a:pPr marL="0" indent="0" algn="just" rtl="0">
              <a:buNone/>
            </a:pPr>
            <a:r>
              <a:rPr lang="es-ES" sz="18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El año 2030 representa para muchos países en vías de desarrollo el camino a una sociedad más justa y equitativa.</a:t>
            </a:r>
          </a:p>
          <a:p>
            <a:pPr marL="0" indent="0" algn="just" rtl="0">
              <a:buNone/>
            </a:pPr>
            <a:r>
              <a:rPr lang="es-ES" dirty="0">
                <a:solidFill>
                  <a:schemeClr val="tx1">
                    <a:lumMod val="85000"/>
                    <a:lumOff val="15000"/>
                  </a:schemeClr>
                </a:solidFill>
                <a:ea typeface="Calibri" panose="020F0502020204030204" pitchFamily="34" charset="0"/>
                <a:cs typeface="Times New Roman"/>
              </a:rPr>
              <a:t>Desde su establecimiento en año 2015 muchos países han logrado avances significativos en muchos de los 17 objetivos planteados y la evidencia de ello son los diferentes artículos científicos publicados.</a:t>
            </a:r>
          </a:p>
          <a:p>
            <a:pPr marL="0" indent="0" algn="just">
              <a:lnSpc>
                <a:spcPct val="107000"/>
              </a:lnSpc>
              <a:spcAft>
                <a:spcPts val="800"/>
              </a:spcAft>
              <a:buNone/>
            </a:pPr>
            <a:r>
              <a:rPr lang="es-ES" sz="18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ea typeface="Calibri" panose="020F0502020204030204" pitchFamily="34" charset="0"/>
                <a:cs typeface="Times New Roman"/>
              </a:rPr>
              <a:t>En el </a:t>
            </a:r>
            <a:r>
              <a:rPr lang="es-ES" dirty="0">
                <a:solidFill>
                  <a:schemeClr val="tx1">
                    <a:lumMod val="85000"/>
                    <a:lumOff val="15000"/>
                  </a:schemeClr>
                </a:solidFill>
                <a:ea typeface="Calibri" panose="020F0502020204030204" pitchFamily="34" charset="0"/>
                <a:cs typeface="Times New Roman"/>
              </a:rPr>
              <a:t>E</a:t>
            </a:r>
            <a:r>
              <a:rPr lang="es-ES" sz="18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ea typeface="Calibri" panose="020F0502020204030204" pitchFamily="34" charset="0"/>
                <a:cs typeface="Times New Roman"/>
              </a:rPr>
              <a:t>cuador el papel de la educación superior en el desarrollo de la investigación constituye una necesidad importante para la transformación del país y es importante tener un panorama de lo que se ha logrado y lo que se debe mejorar.</a:t>
            </a:r>
            <a:endParaRPr lang="es-ES" dirty="0">
              <a:solidFill>
                <a:schemeClr val="tx1">
                  <a:lumMod val="85000"/>
                  <a:lumOff val="15000"/>
                </a:schemeClr>
              </a:solidFill>
              <a:cs typeface="Times New Roman"/>
            </a:endParaRPr>
          </a:p>
          <a:p>
            <a:pPr marL="0" indent="0">
              <a:buNone/>
            </a:pPr>
            <a:endParaRPr lang="es-ES" dirty="0">
              <a:ea typeface="Tahoma"/>
              <a:cs typeface="Tahoma"/>
            </a:endParaRPr>
          </a:p>
        </p:txBody>
      </p:sp>
      <p:pic>
        <p:nvPicPr>
          <p:cNvPr id="11" name="Marcador de posición de imagen 7">
            <a:extLst>
              <a:ext uri="{FF2B5EF4-FFF2-40B4-BE49-F238E27FC236}">
                <a16:creationId xmlns:a16="http://schemas.microsoft.com/office/drawing/2014/main" id="{7FB89A62-CAB5-4BD1-B89F-0A0F3809BA8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86" t="6267" r="5758"/>
          <a:stretch/>
        </p:blipFill>
        <p:spPr>
          <a:xfrm>
            <a:off x="5348177" y="1"/>
            <a:ext cx="6411824" cy="4150348"/>
          </a:xfrm>
          <a:prstGeom prst="rect">
            <a:avLst/>
          </a:prstGeom>
          <a:solidFill>
            <a:schemeClr val="tx1">
              <a:alpha val="7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</p:pic>
      <p:sp>
        <p:nvSpPr>
          <p:cNvPr id="4" name="Título 3">
            <a:extLst>
              <a:ext uri="{FF2B5EF4-FFF2-40B4-BE49-F238E27FC236}">
                <a16:creationId xmlns:a16="http://schemas.microsoft.com/office/drawing/2014/main" id="{A03D6D45-09FB-4A71-8BA9-C71413D258DB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5657669" y="4317035"/>
            <a:ext cx="5749483" cy="795007"/>
          </a:xfrm>
        </p:spPr>
        <p:txBody>
          <a:bodyPr rtlCol="0"/>
          <a:lstStyle/>
          <a:p>
            <a:pPr rtl="0"/>
            <a:r>
              <a:rPr lang="es-ES" dirty="0"/>
              <a:t>Qué son los ODS</a:t>
            </a:r>
          </a:p>
        </p:txBody>
      </p:sp>
      <p:sp>
        <p:nvSpPr>
          <p:cNvPr id="29" name="Marcador de texto 28">
            <a:extLst>
              <a:ext uri="{FF2B5EF4-FFF2-40B4-BE49-F238E27FC236}">
                <a16:creationId xmlns:a16="http://schemas.microsoft.com/office/drawing/2014/main" id="{CAA3871B-5A80-4D63-B9BD-FFAB1FF706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 bwMode="gray">
          <a:xfrm>
            <a:off x="5657668" y="5402451"/>
            <a:ext cx="5857391" cy="1119943"/>
          </a:xfrm>
        </p:spPr>
        <p:txBody>
          <a:bodyPr rtlCol="0"/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s-E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Los </a:t>
            </a:r>
            <a:r>
              <a:rPr lang="es-E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Objetivos de Desarrollo Sostenible </a:t>
            </a:r>
            <a:r>
              <a:rPr lang="es-E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(ODS) constituyen un llamamiento universal a la acción para poner fin a la pobreza, proteger el planeta y mejorar las vidas y las perspectivas de las personas en todo el mundo.</a:t>
            </a:r>
            <a:endParaRPr lang="es-EC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AAEF3E39-2332-4C12-9142-1DB674D9F85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4B73C415-D670-4716-A5EC-CC4D52CA2BAC}" type="slidenum">
              <a:rPr lang="es-ES" smtClean="0"/>
              <a:pPr/>
              <a:t>2</a:t>
            </a:fld>
            <a:endParaRPr lang="es-ES"/>
          </a:p>
        </p:txBody>
      </p:sp>
      <p:cxnSp>
        <p:nvCxnSpPr>
          <p:cNvPr id="10" name="Conector recto 9" title="Línea divisoria">
            <a:extLst>
              <a:ext uri="{FF2B5EF4-FFF2-40B4-BE49-F238E27FC236}">
                <a16:creationId xmlns:a16="http://schemas.microsoft.com/office/drawing/2014/main" id="{7E2D264E-F013-4594-AAA5-86F6BEDC062B}"/>
              </a:ext>
            </a:extLst>
          </p:cNvPr>
          <p:cNvCxnSpPr>
            <a:cxnSpLocks/>
          </p:cNvCxnSpPr>
          <p:nvPr/>
        </p:nvCxnSpPr>
        <p:spPr>
          <a:xfrm>
            <a:off x="5678878" y="5248132"/>
            <a:ext cx="5836181" cy="0"/>
          </a:xfrm>
          <a:prstGeom prst="line">
            <a:avLst/>
          </a:prstGeom>
          <a:ln>
            <a:gradFill>
              <a:gsLst>
                <a:gs pos="0">
                  <a:srgbClr val="08AAD4"/>
                </a:gs>
                <a:gs pos="69930">
                  <a:srgbClr val="2C9B48"/>
                </a:gs>
                <a:gs pos="38000">
                  <a:srgbClr val="C22235"/>
                </a:gs>
                <a:gs pos="100000">
                  <a:srgbClr val="D1A029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06650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7D1F8E-48FE-488B-A9FF-5984CD8E40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dirty="0"/>
              <a:t>Elección de las fuentes de datos: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5ADB5E6-B409-4DC6-A6BD-4CDB7349C1D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rtlCol="0"/>
          <a:lstStyle/>
          <a:p>
            <a:pPr rtl="0"/>
            <a:r>
              <a:rPr lang="es-ES" dirty="0"/>
              <a:t>Hemos elegido tres fuentes de datos estructuradas de las cuales obtendremos su información bibliográfica</a:t>
            </a:r>
          </a:p>
        </p:txBody>
      </p:sp>
      <p:sp>
        <p:nvSpPr>
          <p:cNvPr id="17" name="Marcador de texto 16">
            <a:extLst>
              <a:ext uri="{FF2B5EF4-FFF2-40B4-BE49-F238E27FC236}">
                <a16:creationId xmlns:a16="http://schemas.microsoft.com/office/drawing/2014/main" id="{14084BC5-2173-45D5-9E56-563C563D35B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rtlCol="0"/>
          <a:lstStyle/>
          <a:p>
            <a:pPr rtl="0"/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Scopus</a:t>
            </a:r>
          </a:p>
        </p:txBody>
      </p:sp>
      <p:cxnSp>
        <p:nvCxnSpPr>
          <p:cNvPr id="20" name="Conector recto 19" title="Línea divisoria">
            <a:extLst>
              <a:ext uri="{FF2B5EF4-FFF2-40B4-BE49-F238E27FC236}">
                <a16:creationId xmlns:a16="http://schemas.microsoft.com/office/drawing/2014/main" id="{3FBD2CC2-A27F-456D-8D6B-3CFE314DBA1A}"/>
              </a:ext>
            </a:extLst>
          </p:cNvPr>
          <p:cNvCxnSpPr>
            <a:cxnSpLocks/>
          </p:cNvCxnSpPr>
          <p:nvPr/>
        </p:nvCxnSpPr>
        <p:spPr>
          <a:xfrm>
            <a:off x="2447749" y="4487863"/>
            <a:ext cx="15480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Marcador de contenido 13">
            <a:extLst>
              <a:ext uri="{FF2B5EF4-FFF2-40B4-BE49-F238E27FC236}">
                <a16:creationId xmlns:a16="http://schemas.microsoft.com/office/drawing/2014/main" id="{7E306DD9-7B8A-4C24-A2E4-926B6BF6C2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125966" y="4658316"/>
            <a:ext cx="2191563" cy="720000"/>
          </a:xfrm>
        </p:spPr>
        <p:txBody>
          <a:bodyPr rtlCol="0"/>
          <a:lstStyle/>
          <a:p>
            <a:pPr algn="just" rtl="0"/>
            <a:r>
              <a:rPr lang="es-ES" dirty="0">
                <a:solidFill>
                  <a:srgbClr val="4D5156"/>
                </a:solidFill>
                <a:latin typeface="arial" panose="020B0604020202020204" pitchFamily="34" charset="0"/>
              </a:rPr>
              <a:t>B</a:t>
            </a:r>
            <a:r>
              <a:rPr lang="es-ES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ase de datos bibliográfica de resúmenes y citas de artículos de revistas científicas.</a:t>
            </a:r>
            <a:endParaRPr lang="es-ES" dirty="0"/>
          </a:p>
        </p:txBody>
      </p:sp>
      <p:sp>
        <p:nvSpPr>
          <p:cNvPr id="23" name="Rectángulo 22" title="Fondo del icono">
            <a:extLst>
              <a:ext uri="{FF2B5EF4-FFF2-40B4-BE49-F238E27FC236}">
                <a16:creationId xmlns:a16="http://schemas.microsoft.com/office/drawing/2014/main" id="{338D1D98-5389-456F-97BB-E9A6B2DEE098}"/>
              </a:ext>
            </a:extLst>
          </p:cNvPr>
          <p:cNvSpPr/>
          <p:nvPr/>
        </p:nvSpPr>
        <p:spPr>
          <a:xfrm>
            <a:off x="5058621" y="2207489"/>
            <a:ext cx="2074757" cy="16459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18" name="Marcador de texto 17">
            <a:extLst>
              <a:ext uri="{FF2B5EF4-FFF2-40B4-BE49-F238E27FC236}">
                <a16:creationId xmlns:a16="http://schemas.microsoft.com/office/drawing/2014/main" id="{5EB121FC-C0E3-46F5-8451-FEBDE3886C9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 rtlCol="0"/>
          <a:lstStyle/>
          <a:p>
            <a:pPr rtl="0"/>
            <a:r>
              <a:rPr lang="es-ES" dirty="0"/>
              <a:t>Google Scholar</a:t>
            </a:r>
            <a:endParaRPr lang="es-E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21" name="Conector recto 20" title="Línea divisoria">
            <a:extLst>
              <a:ext uri="{FF2B5EF4-FFF2-40B4-BE49-F238E27FC236}">
                <a16:creationId xmlns:a16="http://schemas.microsoft.com/office/drawing/2014/main" id="{91E2A3AC-B89F-458B-A103-9681AD901A0B}"/>
              </a:ext>
            </a:extLst>
          </p:cNvPr>
          <p:cNvCxnSpPr>
            <a:cxnSpLocks/>
          </p:cNvCxnSpPr>
          <p:nvPr/>
        </p:nvCxnSpPr>
        <p:spPr>
          <a:xfrm>
            <a:off x="5327498" y="4487863"/>
            <a:ext cx="1548000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Marcador de texto 14">
            <a:extLst>
              <a:ext uri="{FF2B5EF4-FFF2-40B4-BE49-F238E27FC236}">
                <a16:creationId xmlns:a16="http://schemas.microsoft.com/office/drawing/2014/main" id="{F8D751D2-CF20-41EC-9EC0-FE072FB9707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058620" y="4639187"/>
            <a:ext cx="2074757" cy="720000"/>
          </a:xfrm>
        </p:spPr>
        <p:txBody>
          <a:bodyPr rtlCol="0"/>
          <a:lstStyle/>
          <a:p>
            <a:pPr algn="just" rtl="0"/>
            <a:r>
              <a:rPr lang="es-ES" dirty="0">
                <a:solidFill>
                  <a:srgbClr val="4D5156"/>
                </a:solidFill>
                <a:latin typeface="arial" panose="020B0604020202020204" pitchFamily="34" charset="0"/>
              </a:rPr>
              <a:t>B</a:t>
            </a:r>
            <a:r>
              <a:rPr lang="es-ES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uscador de Google enfocado y especializado en la búsqueda de bibliografía académica.​</a:t>
            </a:r>
            <a:endParaRPr lang="es-ES" dirty="0"/>
          </a:p>
        </p:txBody>
      </p:sp>
      <p:sp>
        <p:nvSpPr>
          <p:cNvPr id="19" name="Marcador de texto 18">
            <a:extLst>
              <a:ext uri="{FF2B5EF4-FFF2-40B4-BE49-F238E27FC236}">
                <a16:creationId xmlns:a16="http://schemas.microsoft.com/office/drawing/2014/main" id="{04988242-F2AD-4512-B0A1-DB6CCA2AC2F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 rtlCol="0"/>
          <a:lstStyle/>
          <a:p>
            <a:pPr rtl="0"/>
            <a:r>
              <a:rPr lang="es-ES" dirty="0"/>
              <a:t>Semantic Scholar</a:t>
            </a:r>
            <a:endParaRPr lang="es-E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22" name="Conector recto 21" title="Línea divisoria">
            <a:extLst>
              <a:ext uri="{FF2B5EF4-FFF2-40B4-BE49-F238E27FC236}">
                <a16:creationId xmlns:a16="http://schemas.microsoft.com/office/drawing/2014/main" id="{F494E1CA-0600-4970-93CD-9FB5EC22F9D8}"/>
              </a:ext>
            </a:extLst>
          </p:cNvPr>
          <p:cNvCxnSpPr>
            <a:cxnSpLocks/>
          </p:cNvCxnSpPr>
          <p:nvPr/>
        </p:nvCxnSpPr>
        <p:spPr>
          <a:xfrm>
            <a:off x="8207247" y="4487863"/>
            <a:ext cx="1548000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Marcador de texto 15">
            <a:extLst>
              <a:ext uri="{FF2B5EF4-FFF2-40B4-BE49-F238E27FC236}">
                <a16:creationId xmlns:a16="http://schemas.microsoft.com/office/drawing/2014/main" id="{D854B138-BB2C-4433-AB1E-94E987A3E6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943867" y="4637931"/>
            <a:ext cx="2122136" cy="720000"/>
          </a:xfrm>
        </p:spPr>
        <p:txBody>
          <a:bodyPr rtlCol="0"/>
          <a:lstStyle/>
          <a:p>
            <a:pPr algn="just" rtl="0"/>
            <a:r>
              <a:rPr lang="es-ES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Motor de búsqueda con inteligencia artificial dedicado a trabajar con publicaciones académicas.</a:t>
            </a:r>
            <a:endParaRPr lang="es-E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22C498C9-E1DA-42F3-BFAC-49037F6A5EF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4B73C415-D670-4716-A5EC-CC4D52CA2BAC}" type="slidenum">
              <a:rPr lang="es-ES" smtClean="0"/>
              <a:pPr rtl="0"/>
              <a:t>3</a:t>
            </a:fld>
            <a:endParaRPr lang="es-ES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4C1373BE-43E2-4449-9655-F39FE53F7F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4370" y="2179978"/>
            <a:ext cx="2074757" cy="1645974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C952D1CA-329E-47B6-B0BE-045ABF275C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1498" y="2573079"/>
            <a:ext cx="1980000" cy="934192"/>
          </a:xfrm>
          <a:prstGeom prst="rect">
            <a:avLst/>
          </a:prstGeom>
        </p:spPr>
      </p:pic>
      <p:sp>
        <p:nvSpPr>
          <p:cNvPr id="26" name="Rectángulo 25" title="Fondo del icono">
            <a:extLst>
              <a:ext uri="{FF2B5EF4-FFF2-40B4-BE49-F238E27FC236}">
                <a16:creationId xmlns:a16="http://schemas.microsoft.com/office/drawing/2014/main" id="{A2E43CC4-9C13-4806-9A2B-F350B9D1E70F}"/>
              </a:ext>
            </a:extLst>
          </p:cNvPr>
          <p:cNvSpPr/>
          <p:nvPr/>
        </p:nvSpPr>
        <p:spPr>
          <a:xfrm>
            <a:off x="7943868" y="2207488"/>
            <a:ext cx="2074757" cy="16459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8B90E7F1-C80C-45C0-883E-9E6E8AD355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3867" y="2361971"/>
            <a:ext cx="2074758" cy="1458814"/>
          </a:xfrm>
          <a:prstGeom prst="rect">
            <a:avLst/>
          </a:prstGeom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5C8C1F99-BBBE-4539-AF1E-A5E39CD4452E}"/>
              </a:ext>
            </a:extLst>
          </p:cNvPr>
          <p:cNvSpPr/>
          <p:nvPr/>
        </p:nvSpPr>
        <p:spPr>
          <a:xfrm>
            <a:off x="0" y="6365363"/>
            <a:ext cx="11772000" cy="411839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75240">
                <a:srgbClr val="F1F1F1"/>
              </a:gs>
              <a:gs pos="45100">
                <a:srgbClr val="F2F2F2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41584519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ángulo 48">
            <a:extLst>
              <a:ext uri="{FF2B5EF4-FFF2-40B4-BE49-F238E27FC236}">
                <a16:creationId xmlns:a16="http://schemas.microsoft.com/office/drawing/2014/main" id="{D56A8A55-D7EF-408B-9D67-1B1B66C4A5D0}"/>
              </a:ext>
            </a:extLst>
          </p:cNvPr>
          <p:cNvSpPr/>
          <p:nvPr/>
        </p:nvSpPr>
        <p:spPr>
          <a:xfrm>
            <a:off x="5956300" y="6365363"/>
            <a:ext cx="5815700" cy="411839"/>
          </a:xfrm>
          <a:prstGeom prst="rect">
            <a:avLst/>
          </a:prstGeom>
          <a:gradFill flip="none" rotWithShape="1">
            <a:gsLst>
              <a:gs pos="49000">
                <a:srgbClr val="F1F1F1"/>
              </a:gs>
              <a:gs pos="5000">
                <a:srgbClr val="F2F2F2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7C73CE56-EDFF-4807-98D5-5BD2C3C148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728" y="4828070"/>
            <a:ext cx="4974545" cy="1537293"/>
          </a:xfrm>
        </p:spPr>
        <p:txBody>
          <a:bodyPr/>
          <a:lstStyle/>
          <a:p>
            <a:pPr algn="just"/>
            <a:r>
              <a:rPr lang="es-ES" dirty="0"/>
              <a:t>Es una colección de bibliotecas para crear y manipular gráficos y analizar redes y es ampliamente utilizado en la investigación académica en ciencias de redes y campos relacionados</a:t>
            </a:r>
            <a:endParaRPr lang="es-EC" dirty="0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0E5A887B-C6E6-49CB-A93E-EBD66C51E21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4B73C415-D670-4716-A5EC-CC4D52CA2BAC}" type="slidenum">
              <a:rPr lang="es-ES" noProof="0" smtClean="0"/>
              <a:pPr rtl="0"/>
              <a:t>4</a:t>
            </a:fld>
            <a:endParaRPr lang="es-ES" noProof="0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3BD0FB38-7921-4C20-ADA6-0463C25CA8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728" y="3981450"/>
            <a:ext cx="4974545" cy="579917"/>
          </a:xfrm>
        </p:spPr>
        <p:txBody>
          <a:bodyPr/>
          <a:lstStyle/>
          <a:p>
            <a:r>
              <a:rPr lang="es-ES" dirty="0" err="1"/>
              <a:t>iGraph</a:t>
            </a:r>
            <a:endParaRPr lang="es-EC" dirty="0"/>
          </a:p>
        </p:txBody>
      </p:sp>
      <p:sp>
        <p:nvSpPr>
          <p:cNvPr id="29" name="Marcador de contenido 14">
            <a:extLst>
              <a:ext uri="{FF2B5EF4-FFF2-40B4-BE49-F238E27FC236}">
                <a16:creationId xmlns:a16="http://schemas.microsoft.com/office/drawing/2014/main" id="{DC11C04C-944F-4F3B-83BA-9C33AF8D3E04}"/>
              </a:ext>
            </a:extLst>
          </p:cNvPr>
          <p:cNvSpPr txBox="1">
            <a:spLocks/>
          </p:cNvSpPr>
          <p:nvPr/>
        </p:nvSpPr>
        <p:spPr>
          <a:xfrm>
            <a:off x="6414002" y="308345"/>
            <a:ext cx="5469070" cy="312065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Elección de Aplicación</a:t>
            </a:r>
          </a:p>
        </p:txBody>
      </p:sp>
      <p:pic>
        <p:nvPicPr>
          <p:cNvPr id="33" name="Marcador de posición de imagen 32">
            <a:extLst>
              <a:ext uri="{FF2B5EF4-FFF2-40B4-BE49-F238E27FC236}">
                <a16:creationId xmlns:a16="http://schemas.microsoft.com/office/drawing/2014/main" id="{99E578B3-9850-4A3A-A689-9FD2CED0AB01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01" r="10401"/>
          <a:stretch>
            <a:fillRect/>
          </a:stretch>
        </p:blipFill>
        <p:spPr>
          <a:xfrm>
            <a:off x="432000" y="0"/>
            <a:ext cx="5426540" cy="3714747"/>
          </a:xfrm>
        </p:spPr>
      </p:pic>
      <p:sp>
        <p:nvSpPr>
          <p:cNvPr id="47" name="CuadroTexto 46">
            <a:extLst>
              <a:ext uri="{FF2B5EF4-FFF2-40B4-BE49-F238E27FC236}">
                <a16:creationId xmlns:a16="http://schemas.microsoft.com/office/drawing/2014/main" id="{33F4FBA9-305B-4288-A181-C5EBB0FA3BD3}"/>
              </a:ext>
            </a:extLst>
          </p:cNvPr>
          <p:cNvSpPr txBox="1"/>
          <p:nvPr/>
        </p:nvSpPr>
        <p:spPr>
          <a:xfrm>
            <a:off x="6333462" y="1089042"/>
            <a:ext cx="5469070" cy="44334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s-EC" sz="1800" dirty="0">
                <a:solidFill>
                  <a:srgbClr val="595959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Para el desarrollo de nuestra aplicación decidimos trabajar en el caso de aplicación de </a:t>
            </a:r>
            <a:r>
              <a:rPr lang="en-US" sz="1800" dirty="0">
                <a:solidFill>
                  <a:srgbClr val="595959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Network Social Analysis y Graph Mining.</a:t>
            </a:r>
            <a:endParaRPr lang="es-EC" sz="1800" dirty="0">
              <a:solidFill>
                <a:srgbClr val="595959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s-EC" dirty="0">
                <a:solidFill>
                  <a:srgbClr val="595959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Utilizando técnicas de </a:t>
            </a:r>
            <a:r>
              <a:rPr lang="es-ES" dirty="0">
                <a:solidFill>
                  <a:srgbClr val="595959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extracción profunda de patrones a partir de la información generada en grafo de conocimiento buscamos asociar el contenido científico publicado a cada uno de los 17 objetivos planteados.</a:t>
            </a:r>
            <a:endParaRPr lang="es-EC" dirty="0">
              <a:solidFill>
                <a:srgbClr val="595959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s-EC" sz="1800" dirty="0">
                <a:solidFill>
                  <a:srgbClr val="595959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Nuestro trabajo plantea la </a:t>
            </a:r>
            <a:r>
              <a:rPr lang="es-EC" dirty="0">
                <a:solidFill>
                  <a:srgbClr val="595959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obtención</a:t>
            </a:r>
            <a:r>
              <a:rPr lang="es-EC" sz="1800" dirty="0">
                <a:solidFill>
                  <a:srgbClr val="595959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de los metadatos bibliográficos de las fuentes antes mencionadas  utilizando técnicas de scrapy o mediante la plataforma del mismo repositorio para luego </a:t>
            </a:r>
            <a:r>
              <a:rPr lang="es-EC" dirty="0">
                <a:solidFill>
                  <a:srgbClr val="595959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convertir la información a </a:t>
            </a:r>
            <a:r>
              <a:rPr lang="es-EC" sz="1800" dirty="0">
                <a:solidFill>
                  <a:srgbClr val="595959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aún grafo de conocimiento y aplicar técnicas de graph mining utilizando la bibliotecas de iGraph.</a:t>
            </a:r>
            <a:endParaRPr lang="es-EC" sz="1600" dirty="0">
              <a:solidFill>
                <a:srgbClr val="595959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71394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ángulo 30">
            <a:extLst>
              <a:ext uri="{FF2B5EF4-FFF2-40B4-BE49-F238E27FC236}">
                <a16:creationId xmlns:a16="http://schemas.microsoft.com/office/drawing/2014/main" id="{D17B50F4-9C07-461F-817F-7341B7EADE8D}"/>
              </a:ext>
            </a:extLst>
          </p:cNvPr>
          <p:cNvSpPr/>
          <p:nvPr/>
        </p:nvSpPr>
        <p:spPr>
          <a:xfrm>
            <a:off x="0" y="6365363"/>
            <a:ext cx="11772000" cy="411839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75240">
                <a:srgbClr val="F1F1F1"/>
              </a:gs>
              <a:gs pos="45100">
                <a:srgbClr val="F2F2F2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pic>
        <p:nvPicPr>
          <p:cNvPr id="13" name="Marcador de posición de imagen 12">
            <a:extLst>
              <a:ext uri="{FF2B5EF4-FFF2-40B4-BE49-F238E27FC236}">
                <a16:creationId xmlns:a16="http://schemas.microsoft.com/office/drawing/2014/main" id="{5AC4910C-C9A9-41E9-9252-939FB7AA008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365363"/>
          </a:xfrm>
        </p:spPr>
      </p:pic>
      <p:sp>
        <p:nvSpPr>
          <p:cNvPr id="20" name="Rectángulo 19" title="Fondo semitransparente oscuro">
            <a:extLst>
              <a:ext uri="{FF2B5EF4-FFF2-40B4-BE49-F238E27FC236}">
                <a16:creationId xmlns:a16="http://schemas.microsoft.com/office/drawing/2014/main" id="{5159E9FA-E2FE-4ED3-AF77-6A386F661A9D}"/>
              </a:ext>
            </a:extLst>
          </p:cNvPr>
          <p:cNvSpPr/>
          <p:nvPr/>
        </p:nvSpPr>
        <p:spPr bwMode="gray">
          <a:xfrm>
            <a:off x="481374" y="0"/>
            <a:ext cx="11710626" cy="6365363"/>
          </a:xfrm>
          <a:prstGeom prst="rect">
            <a:avLst/>
          </a:prstGeom>
          <a:gradFill>
            <a:gsLst>
              <a:gs pos="36000">
                <a:schemeClr val="tx1">
                  <a:alpha val="40000"/>
                </a:schemeClr>
              </a:gs>
              <a:gs pos="100000">
                <a:schemeClr val="tx1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30" name="Rectángulo 29" descr="Fondo semitransparente claro" title="Fondo semitransparente claro">
            <a:extLst>
              <a:ext uri="{FF2B5EF4-FFF2-40B4-BE49-F238E27FC236}">
                <a16:creationId xmlns:a16="http://schemas.microsoft.com/office/drawing/2014/main" id="{2AFED906-603E-4575-A8EB-18849F6201A6}"/>
              </a:ext>
            </a:extLst>
          </p:cNvPr>
          <p:cNvSpPr/>
          <p:nvPr/>
        </p:nvSpPr>
        <p:spPr>
          <a:xfrm>
            <a:off x="0" y="1"/>
            <a:ext cx="432001" cy="6365362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468F2B1-EF8F-4772-ADA1-4195B20EBA74}"/>
              </a:ext>
            </a:extLst>
          </p:cNvPr>
          <p:cNvSpPr>
            <a:spLocks noGrp="1"/>
          </p:cNvSpPr>
          <p:nvPr>
            <p:ph type="ctrTitle"/>
          </p:nvPr>
        </p:nvSpPr>
        <p:spPr bwMode="gray">
          <a:xfrm>
            <a:off x="680728" y="2377000"/>
            <a:ext cx="8042648" cy="2387600"/>
          </a:xfrm>
        </p:spPr>
        <p:txBody>
          <a:bodyPr rtlCol="0"/>
          <a:lstStyle/>
          <a:p>
            <a:pPr rtl="0"/>
            <a:r>
              <a:rPr lang="es-ES" dirty="0"/>
              <a:t>Análisis y recolección de datos</a:t>
            </a:r>
          </a:p>
        </p:txBody>
      </p:sp>
      <p:cxnSp>
        <p:nvCxnSpPr>
          <p:cNvPr id="15" name="Conector recto 14" title="Línea divisoria">
            <a:extLst>
              <a:ext uri="{FF2B5EF4-FFF2-40B4-BE49-F238E27FC236}">
                <a16:creationId xmlns:a16="http://schemas.microsoft.com/office/drawing/2014/main" id="{642D433C-2521-498F-AEB8-751A77CDE32F}"/>
              </a:ext>
            </a:extLst>
          </p:cNvPr>
          <p:cNvCxnSpPr>
            <a:cxnSpLocks/>
          </p:cNvCxnSpPr>
          <p:nvPr/>
        </p:nvCxnSpPr>
        <p:spPr bwMode="gray">
          <a:xfrm>
            <a:off x="680728" y="4876800"/>
            <a:ext cx="5187750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ítulo 2">
            <a:extLst>
              <a:ext uri="{FF2B5EF4-FFF2-40B4-BE49-F238E27FC236}">
                <a16:creationId xmlns:a16="http://schemas.microsoft.com/office/drawing/2014/main" id="{565124A8-7554-4DB8-896F-F9946B9CF1F9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gray">
          <a:xfrm>
            <a:off x="680728" y="4962525"/>
            <a:ext cx="7219688" cy="1219200"/>
          </a:xfrm>
        </p:spPr>
        <p:txBody>
          <a:bodyPr rtlCol="0"/>
          <a:lstStyle/>
          <a:p>
            <a:pPr rtl="0"/>
            <a:r>
              <a:rPr lang="es-ES" dirty="0"/>
              <a:t>Extracción de información 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89EE55C-A9E7-4073-8406-46103DF6A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B73C415-D670-4716-A5EC-CC4D52CA2BAC}" type="slidenum">
              <a:rPr lang="es-ES" smtClean="0"/>
              <a:pPr rtl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368944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ángulo 27">
            <a:extLst>
              <a:ext uri="{FF2B5EF4-FFF2-40B4-BE49-F238E27FC236}">
                <a16:creationId xmlns:a16="http://schemas.microsoft.com/office/drawing/2014/main" id="{F49F4683-6F2B-420F-A5D8-CEE43930C619}"/>
              </a:ext>
            </a:extLst>
          </p:cNvPr>
          <p:cNvSpPr/>
          <p:nvPr/>
        </p:nvSpPr>
        <p:spPr>
          <a:xfrm>
            <a:off x="0" y="6365363"/>
            <a:ext cx="11772000" cy="411839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75240">
                <a:srgbClr val="F1F1F1"/>
              </a:gs>
              <a:gs pos="45100">
                <a:srgbClr val="F2F2F2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sp>
        <p:nvSpPr>
          <p:cNvPr id="23" name="Marcador de contenido 16">
            <a:extLst>
              <a:ext uri="{FF2B5EF4-FFF2-40B4-BE49-F238E27FC236}">
                <a16:creationId xmlns:a16="http://schemas.microsoft.com/office/drawing/2014/main" id="{857FE81A-4452-4A81-9D11-9DF7BAD92800}"/>
              </a:ext>
            </a:extLst>
          </p:cNvPr>
          <p:cNvSpPr txBox="1">
            <a:spLocks/>
          </p:cNvSpPr>
          <p:nvPr/>
        </p:nvSpPr>
        <p:spPr>
          <a:xfrm>
            <a:off x="4296000" y="2447999"/>
            <a:ext cx="3600000" cy="3940631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gradFill>
              <a:gsLst>
                <a:gs pos="0">
                  <a:srgbClr val="12B2EB"/>
                </a:gs>
                <a:gs pos="56000">
                  <a:srgbClr val="FFC000"/>
                </a:gs>
                <a:gs pos="100000">
                  <a:srgbClr val="81D31A"/>
                </a:gs>
              </a:gsLst>
              <a:lin ang="5400000" scaled="1"/>
            </a:gradFill>
          </a:ln>
        </p:spPr>
        <p:txBody>
          <a:bodyPr vert="horz" lIns="137160" tIns="252000" rIns="137160" bIns="0" rtlCol="0">
            <a:noAutofit/>
          </a:bodyPr>
          <a:lstStyle>
            <a:lvl1pPr marL="266700" indent="-2667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>
                <a:solidFill>
                  <a:schemeClr val="tx1">
                    <a:lumMod val="75000"/>
                    <a:lumOff val="25000"/>
                  </a:schemeClr>
                </a:solidFill>
              </a:rPr>
              <a:t>Lorem ipsum dolor sit amet, consectetuer adipiscing elit. Maecenas porttitor congue massa.</a:t>
            </a:r>
          </a:p>
          <a:p>
            <a:r>
              <a:rPr lang="es-ES">
                <a:solidFill>
                  <a:schemeClr val="tx1">
                    <a:lumMod val="75000"/>
                    <a:lumOff val="25000"/>
                  </a:schemeClr>
                </a:solidFill>
              </a:rPr>
              <a:t>Nunc viverra imperdiet enim. Fusce est. Vivamus a tellus.</a:t>
            </a:r>
            <a:endParaRPr lang="es-E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7FB75A2-ED76-4879-9DA8-A4CFA762D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562662"/>
            <a:ext cx="11340000" cy="432000"/>
          </a:xfrm>
        </p:spPr>
        <p:txBody>
          <a:bodyPr rtlCol="0"/>
          <a:lstStyle/>
          <a:p>
            <a:pPr rtl="0"/>
            <a:r>
              <a:rPr lang="es-ES" sz="2800" dirty="0"/>
              <a:t>ESPECIFICACION DE FUENTES DE DATOS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4BFB630-797D-4BB3-8868-CBF96653612F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tx1">
              <a:lumMod val="75000"/>
              <a:lumOff val="25000"/>
            </a:schemeClr>
          </a:solidFill>
          <a:ln w="31750" cap="sq">
            <a:solidFill>
              <a:schemeClr val="accent1">
                <a:lumMod val="75000"/>
              </a:schemeClr>
            </a:solidFill>
          </a:ln>
        </p:spPr>
        <p:txBody>
          <a:bodyPr rtlCol="0"/>
          <a:lstStyle/>
          <a:p>
            <a:pPr rtl="0"/>
            <a:r>
              <a:rPr lang="es-ES" dirty="0"/>
              <a:t>Scopus</a:t>
            </a:r>
          </a:p>
        </p:txBody>
      </p:sp>
      <p:sp>
        <p:nvSpPr>
          <p:cNvPr id="15" name="Marcador de contenido 14">
            <a:extLst>
              <a:ext uri="{FF2B5EF4-FFF2-40B4-BE49-F238E27FC236}">
                <a16:creationId xmlns:a16="http://schemas.microsoft.com/office/drawing/2014/main" id="{989F7C25-3463-4C76-A455-D20A31232606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32000" y="2448000"/>
            <a:ext cx="3600000" cy="3940632"/>
          </a:xfrm>
          <a:ln w="57150">
            <a:gradFill>
              <a:gsLst>
                <a:gs pos="53100">
                  <a:srgbClr val="92D050"/>
                </a:gs>
                <a:gs pos="0">
                  <a:srgbClr val="0084B4"/>
                </a:gs>
                <a:gs pos="100000">
                  <a:srgbClr val="12B2EB"/>
                </a:gs>
              </a:gsLst>
              <a:lin ang="5400000" scaled="1"/>
            </a:gradFill>
          </a:ln>
          <a:effectLst/>
        </p:spPr>
        <p:txBody>
          <a:bodyPr lIns="137160" rIns="137160" rtlCol="0"/>
          <a:lstStyle/>
          <a:p>
            <a:pPr rtl="0">
              <a:buClr>
                <a:schemeClr val="tx1">
                  <a:lumMod val="75000"/>
                  <a:lumOff val="25000"/>
                </a:schemeClr>
              </a:buClr>
            </a:pPr>
            <a:r>
              <a:rPr lang="es-E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Lorem</a:t>
            </a:r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ipsum</a:t>
            </a:r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dolor </a:t>
            </a:r>
            <a:r>
              <a:rPr lang="es-E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sit</a:t>
            </a:r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amet</a:t>
            </a:r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s-E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consectetuer</a:t>
            </a:r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adipiscing</a:t>
            </a:r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elit</a:t>
            </a:r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es-E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Maecenas</a:t>
            </a:r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porttitor</a:t>
            </a:r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congue</a:t>
            </a:r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massa</a:t>
            </a:r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pPr rtl="0">
              <a:buClr>
                <a:schemeClr val="tx1">
                  <a:lumMod val="75000"/>
                  <a:lumOff val="25000"/>
                </a:schemeClr>
              </a:buClr>
            </a:pPr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Nunc </a:t>
            </a:r>
            <a:r>
              <a:rPr lang="es-E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viverra</a:t>
            </a:r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imperdiet</a:t>
            </a:r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enim</a:t>
            </a:r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es-E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Fusce</a:t>
            </a:r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est</a:t>
            </a:r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es-E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Vivamus</a:t>
            </a:r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 </a:t>
            </a:r>
            <a:r>
              <a:rPr lang="es-E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tellus</a:t>
            </a:r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9DD4EA26-D1CF-447D-9275-30DF8584DD69}"/>
              </a:ext>
            </a:extLst>
          </p:cNvPr>
          <p:cNvSpPr>
            <a:spLocks noGrp="1"/>
          </p:cNvSpPr>
          <p:nvPr>
            <p:ph idx="12"/>
          </p:nvPr>
        </p:nvSpPr>
        <p:spPr>
          <a:solidFill>
            <a:schemeClr val="tx1">
              <a:lumMod val="75000"/>
              <a:lumOff val="25000"/>
            </a:schemeClr>
          </a:solidFill>
          <a:ln w="31750" cap="sq">
            <a:solidFill>
              <a:schemeClr val="accent2">
                <a:lumMod val="75000"/>
              </a:schemeClr>
            </a:solidFill>
          </a:ln>
        </p:spPr>
        <p:txBody>
          <a:bodyPr rtlCol="0"/>
          <a:lstStyle/>
          <a:p>
            <a:pPr rtl="0"/>
            <a:r>
              <a:rPr lang="es-ES" dirty="0"/>
              <a:t>Google Scholar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74896734-70E8-4052-A63A-95F4F8DD0012}"/>
              </a:ext>
            </a:extLst>
          </p:cNvPr>
          <p:cNvSpPr>
            <a:spLocks noGrp="1"/>
          </p:cNvSpPr>
          <p:nvPr>
            <p:ph idx="13"/>
          </p:nvPr>
        </p:nvSpPr>
        <p:spPr>
          <a:solidFill>
            <a:schemeClr val="tx1">
              <a:lumMod val="75000"/>
              <a:lumOff val="25000"/>
            </a:schemeClr>
          </a:solidFill>
          <a:ln w="31750" cap="sq">
            <a:solidFill>
              <a:schemeClr val="accent3">
                <a:lumMod val="75000"/>
              </a:schemeClr>
            </a:solidFill>
          </a:ln>
        </p:spPr>
        <p:txBody>
          <a:bodyPr rtlCol="0"/>
          <a:lstStyle/>
          <a:p>
            <a:pPr rtl="0"/>
            <a:r>
              <a:rPr lang="es-ES" dirty="0"/>
              <a:t>Semantic Scholar</a:t>
            </a:r>
          </a:p>
        </p:txBody>
      </p:sp>
      <p:sp>
        <p:nvSpPr>
          <p:cNvPr id="17" name="Marcador de contenido 16">
            <a:extLst>
              <a:ext uri="{FF2B5EF4-FFF2-40B4-BE49-F238E27FC236}">
                <a16:creationId xmlns:a16="http://schemas.microsoft.com/office/drawing/2014/main" id="{E7952536-315E-4C3D-883B-243405D2989F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8172000" y="2448000"/>
            <a:ext cx="3600000" cy="3940630"/>
          </a:xfrm>
          <a:ln w="38100">
            <a:gradFill>
              <a:gsLst>
                <a:gs pos="0">
                  <a:srgbClr val="81D31A"/>
                </a:gs>
                <a:gs pos="51000">
                  <a:srgbClr val="C22235"/>
                </a:gs>
                <a:gs pos="100000">
                  <a:srgbClr val="FFC000"/>
                </a:gs>
              </a:gsLst>
              <a:lin ang="5400000" scaled="1"/>
            </a:gradFill>
          </a:ln>
        </p:spPr>
        <p:txBody>
          <a:bodyPr lIns="137160" rIns="137160" rtlCol="0"/>
          <a:lstStyle/>
          <a:p>
            <a:pPr rtl="0">
              <a:buClr>
                <a:schemeClr val="tx1">
                  <a:lumMod val="75000"/>
                  <a:lumOff val="25000"/>
                </a:schemeClr>
              </a:buClr>
            </a:pPr>
            <a:endParaRPr lang="es-E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6B98374-402C-493E-B043-05E76BE578C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4B73C415-D670-4716-A5EC-CC4D52CA2BAC}" type="slidenum">
              <a:rPr lang="es-ES" smtClean="0"/>
              <a:pPr rtl="0"/>
              <a:t>6</a:t>
            </a:fld>
            <a:endParaRPr lang="es-ES"/>
          </a:p>
        </p:txBody>
      </p:sp>
      <p:graphicFrame>
        <p:nvGraphicFramePr>
          <p:cNvPr id="7" name="Tabla 6">
            <a:extLst>
              <a:ext uri="{FF2B5EF4-FFF2-40B4-BE49-F238E27FC236}">
                <a16:creationId xmlns:a16="http://schemas.microsoft.com/office/drawing/2014/main" id="{9691C6BE-7A3F-4516-901C-52AC3BAF57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8608541"/>
              </p:ext>
            </p:extLst>
          </p:nvPr>
        </p:nvGraphicFramePr>
        <p:xfrm>
          <a:off x="432000" y="2448000"/>
          <a:ext cx="3600000" cy="3940632"/>
        </p:xfrm>
        <a:graphic>
          <a:graphicData uri="http://schemas.openxmlformats.org/drawingml/2006/table">
            <a:tbl>
              <a:tblPr>
                <a:tableStyleId>{5202B0CA-FC54-4496-8BCA-5EF66A818D29}</a:tableStyleId>
              </a:tblPr>
              <a:tblGrid>
                <a:gridCol w="1131185">
                  <a:extLst>
                    <a:ext uri="{9D8B030D-6E8A-4147-A177-3AD203B41FA5}">
                      <a16:colId xmlns:a16="http://schemas.microsoft.com/office/drawing/2014/main" val="2874405045"/>
                    </a:ext>
                  </a:extLst>
                </a:gridCol>
                <a:gridCol w="786809">
                  <a:extLst>
                    <a:ext uri="{9D8B030D-6E8A-4147-A177-3AD203B41FA5}">
                      <a16:colId xmlns:a16="http://schemas.microsoft.com/office/drawing/2014/main" val="1837462724"/>
                    </a:ext>
                  </a:extLst>
                </a:gridCol>
                <a:gridCol w="478465">
                  <a:extLst>
                    <a:ext uri="{9D8B030D-6E8A-4147-A177-3AD203B41FA5}">
                      <a16:colId xmlns:a16="http://schemas.microsoft.com/office/drawing/2014/main" val="1960212371"/>
                    </a:ext>
                  </a:extLst>
                </a:gridCol>
                <a:gridCol w="1203541">
                  <a:extLst>
                    <a:ext uri="{9D8B030D-6E8A-4147-A177-3AD203B41FA5}">
                      <a16:colId xmlns:a16="http://schemas.microsoft.com/office/drawing/2014/main" val="492204416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pPr algn="l" fontAlgn="b"/>
                      <a:r>
                        <a:rPr lang="es-ES" sz="1200" b="1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Tamaño del archivo de datos</a:t>
                      </a:r>
                      <a:endParaRPr lang="es-ES" sz="1200" b="1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7704" marR="7704" marT="7704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r>
                        <a:rPr lang="es-EC" sz="1000" u="none" strike="noStrike" dirty="0">
                          <a:effectLst/>
                        </a:rPr>
                        <a:t>9MB</a:t>
                      </a:r>
                      <a:endParaRPr lang="es-EC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704" marR="7704" marT="770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s-ES" sz="10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704" marR="7704" marT="770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C" sz="12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9MB</a:t>
                      </a:r>
                      <a:endParaRPr lang="es-EC" sz="12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7704" marR="7704" marT="7704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8525037"/>
                  </a:ext>
                </a:extLst>
              </a:tr>
              <a:tr h="189459">
                <a:tc gridSpan="3">
                  <a:txBody>
                    <a:bodyPr/>
                    <a:lstStyle/>
                    <a:p>
                      <a:pPr algn="l" fontAlgn="b"/>
                      <a:r>
                        <a:rPr lang="es-EC" sz="1200" b="1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Licencia</a:t>
                      </a:r>
                      <a:endParaRPr lang="es-EC" sz="1200" b="1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7704" marR="7704" marT="7704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r>
                        <a:rPr lang="es-EC" sz="1000" u="none" strike="noStrike">
                          <a:effectLst/>
                        </a:rPr>
                        <a:t>No especificado</a:t>
                      </a:r>
                      <a:endParaRPr lang="es-EC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704" marR="7704" marT="770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s-EC" sz="10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704" marR="7704" marT="770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C" sz="12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No especificado</a:t>
                      </a:r>
                      <a:endParaRPr lang="es-EC" sz="12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7704" marR="7704" marT="7704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9741738"/>
                  </a:ext>
                </a:extLst>
              </a:tr>
              <a:tr h="189459">
                <a:tc gridSpan="3">
                  <a:txBody>
                    <a:bodyPr/>
                    <a:lstStyle/>
                    <a:p>
                      <a:pPr algn="l" fontAlgn="b"/>
                      <a:r>
                        <a:rPr lang="es-EC" sz="1200" b="1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Formato del archivo:</a:t>
                      </a:r>
                      <a:endParaRPr lang="es-EC" sz="1200" b="1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7704" marR="7704" marT="7704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r>
                        <a:rPr lang="es-EC" sz="1000" u="none" strike="noStrike">
                          <a:effectLst/>
                        </a:rPr>
                        <a:t>CSV</a:t>
                      </a:r>
                      <a:endParaRPr lang="es-EC" sz="10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704" marR="7704" marT="770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s-EC" sz="10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704" marR="7704" marT="770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C" sz="12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CSV</a:t>
                      </a:r>
                      <a:endParaRPr lang="es-EC" sz="1200" b="1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7704" marR="7704" marT="7704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27118474"/>
                  </a:ext>
                </a:extLst>
              </a:tr>
              <a:tr h="189459">
                <a:tc gridSpan="3">
                  <a:txBody>
                    <a:bodyPr/>
                    <a:lstStyle/>
                    <a:p>
                      <a:pPr algn="l" fontAlgn="b"/>
                      <a:r>
                        <a:rPr lang="es-ES" sz="1200" b="1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información de los metadatos?</a:t>
                      </a:r>
                      <a:endParaRPr lang="es-ES" sz="1200" b="1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7704" marR="7704" marT="7704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r>
                        <a:rPr lang="es-EC" sz="1000" u="none" strike="noStrike">
                          <a:effectLst/>
                        </a:rPr>
                        <a:t>Español</a:t>
                      </a:r>
                      <a:endParaRPr lang="es-EC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704" marR="7704" marT="770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s-ES" sz="10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704" marR="7704" marT="770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C" sz="12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Español</a:t>
                      </a:r>
                      <a:endParaRPr lang="es-EC" sz="12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7704" marR="7704" marT="7704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79945757"/>
                  </a:ext>
                </a:extLst>
              </a:tr>
              <a:tr h="189459">
                <a:tc gridSpan="2">
                  <a:txBody>
                    <a:bodyPr/>
                    <a:lstStyle/>
                    <a:p>
                      <a:pPr algn="l" fontAlgn="b"/>
                      <a:r>
                        <a:rPr lang="es-EC" sz="1200" b="1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Entidad[atributos]</a:t>
                      </a:r>
                      <a:endParaRPr lang="es-EC" sz="1200" b="1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7704" marR="7704" marT="7704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r>
                        <a:rPr lang="es-EC" sz="1000" u="none" strike="noStrike">
                          <a:effectLst/>
                        </a:rPr>
                        <a:t>Descripción</a:t>
                      </a:r>
                      <a:endParaRPr lang="es-EC" sz="10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704" marR="7704" marT="770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s-EC" sz="1200" b="1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Descripción</a:t>
                      </a:r>
                      <a:endParaRPr lang="es-EC" sz="1200" b="1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7704" marR="7704" marT="7704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r>
                        <a:rPr lang="es-EC" sz="1000" u="none" strike="noStrike">
                          <a:effectLst/>
                        </a:rPr>
                        <a:t>Descripción</a:t>
                      </a:r>
                      <a:endParaRPr lang="es-EC" sz="10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704" marR="7704" marT="770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856256"/>
                  </a:ext>
                </a:extLst>
              </a:tr>
              <a:tr h="371259">
                <a:tc gridSpan="2">
                  <a:txBody>
                    <a:bodyPr/>
                    <a:lstStyle/>
                    <a:p>
                      <a:pPr algn="l" fontAlgn="b"/>
                      <a:r>
                        <a:rPr lang="es-EC" sz="12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Autor[id, nombre, publicaciones]</a:t>
                      </a:r>
                      <a:endParaRPr lang="es-EC" sz="12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7704" marR="7704" marT="7704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r>
                        <a:rPr lang="es-EC" sz="1000" u="none" strike="noStrike" dirty="0" err="1">
                          <a:effectLst/>
                        </a:rPr>
                        <a:t>Informacion</a:t>
                      </a:r>
                      <a:r>
                        <a:rPr lang="es-EC" sz="1000" u="none" strike="noStrike" dirty="0">
                          <a:effectLst/>
                        </a:rPr>
                        <a:t> detallada del autor</a:t>
                      </a:r>
                      <a:endParaRPr lang="es-EC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704" marR="7704" marT="770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s-EC" sz="12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Información del autor</a:t>
                      </a:r>
                      <a:endParaRPr lang="es-EC" sz="12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7704" marR="7704" marT="7704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r>
                        <a:rPr lang="es-EC" sz="1000" u="none" strike="noStrike">
                          <a:effectLst/>
                        </a:rPr>
                        <a:t>Informacion detallada del autor</a:t>
                      </a:r>
                      <a:endParaRPr lang="es-EC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704" marR="7704" marT="770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48387035"/>
                  </a:ext>
                </a:extLst>
              </a:tr>
              <a:tr h="553059">
                <a:tc gridSpan="2">
                  <a:txBody>
                    <a:bodyPr/>
                    <a:lstStyle/>
                    <a:p>
                      <a:pPr algn="l" fontAlgn="b"/>
                      <a:r>
                        <a:rPr lang="es-ES" sz="12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Artículo[id, titulo, año, </a:t>
                      </a:r>
                      <a:r>
                        <a:rPr lang="es-ES" sz="1200" u="none" strike="noStrike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eid</a:t>
                      </a:r>
                      <a:r>
                        <a:rPr lang="es-ES" sz="12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, volumen, </a:t>
                      </a:r>
                      <a:r>
                        <a:rPr lang="es-ES" sz="1200" u="none" strike="noStrike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nro_paginas</a:t>
                      </a:r>
                      <a:r>
                        <a:rPr lang="es-ES" sz="12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, </a:t>
                      </a:r>
                      <a:r>
                        <a:rPr lang="es-ES" sz="1200" u="none" strike="noStrike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citaciones,tipo</a:t>
                      </a:r>
                      <a:r>
                        <a:rPr lang="es-ES" sz="12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]</a:t>
                      </a:r>
                      <a:endParaRPr lang="es-ES" sz="12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7704" marR="7704" marT="7704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r>
                        <a:rPr lang="es-EC" sz="1000" u="none" strike="noStrike">
                          <a:effectLst/>
                        </a:rPr>
                        <a:t>Informacion detallada del artículo</a:t>
                      </a:r>
                      <a:endParaRPr lang="es-EC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704" marR="7704" marT="770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s-EC" sz="12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Información del artículo</a:t>
                      </a:r>
                      <a:endParaRPr lang="es-ES" sz="12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7704" marR="7704" marT="7704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r>
                        <a:rPr lang="es-EC" sz="1000" u="none" strike="noStrike">
                          <a:effectLst/>
                        </a:rPr>
                        <a:t>Informacion detallada del artículo</a:t>
                      </a:r>
                      <a:endParaRPr lang="es-EC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704" marR="7704" marT="770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1366309"/>
                  </a:ext>
                </a:extLst>
              </a:tr>
              <a:tr h="371259">
                <a:tc gridSpan="2">
                  <a:txBody>
                    <a:bodyPr/>
                    <a:lstStyle/>
                    <a:p>
                      <a:pPr algn="l" fontAlgn="b"/>
                      <a:r>
                        <a:rPr lang="es-EC" sz="1200" u="none" strike="noStrike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Publicacion</a:t>
                      </a:r>
                      <a:r>
                        <a:rPr lang="es-EC" sz="12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[id, publicador, editor, serial, idioma]</a:t>
                      </a:r>
                      <a:endParaRPr lang="es-EC" sz="12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7704" marR="7704" marT="7704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r>
                        <a:rPr lang="es-ES" sz="1000" u="none" strike="noStrike">
                          <a:effectLst/>
                        </a:rPr>
                        <a:t>Informacion detallada de la publicación del artículo</a:t>
                      </a:r>
                      <a:endParaRPr lang="es-EC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704" marR="7704" marT="770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s-ES" sz="12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Información de la publicación del artículo</a:t>
                      </a:r>
                      <a:endParaRPr lang="es-EC" sz="12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7704" marR="7704" marT="7704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r>
                        <a:rPr lang="es-ES" sz="1000" u="none" strike="noStrike">
                          <a:effectLst/>
                        </a:rPr>
                        <a:t>Informacion detallada de la publicación del artículo</a:t>
                      </a:r>
                      <a:endParaRPr lang="es-EC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704" marR="7704" marT="770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35151923"/>
                  </a:ext>
                </a:extLst>
              </a:tr>
              <a:tr h="371259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Abstract[id, index, abstract, </a:t>
                      </a:r>
                      <a:r>
                        <a:rPr lang="en-US" sz="1200" u="none" strike="noStrike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abstract_Autor</a:t>
                      </a:r>
                      <a:r>
                        <a:rPr lang="en-US" sz="12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]</a:t>
                      </a:r>
                      <a:endParaRPr lang="en-US" sz="12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7704" marR="7704" marT="7704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r>
                        <a:rPr lang="es-EC" sz="1000" u="none" strike="noStrike">
                          <a:effectLst/>
                        </a:rPr>
                        <a:t>Informacion detallada del abstract</a:t>
                      </a:r>
                      <a:endParaRPr lang="es-EC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704" marR="7704" marT="770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s-EC" sz="12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Información del </a:t>
                      </a:r>
                      <a:r>
                        <a:rPr lang="es-EC" sz="1200" u="none" strike="noStrike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abstract</a:t>
                      </a:r>
                      <a:endParaRPr lang="en-US" sz="12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7704" marR="7704" marT="7704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r>
                        <a:rPr lang="es-EC" sz="1000" u="none" strike="noStrike">
                          <a:effectLst/>
                        </a:rPr>
                        <a:t>Informacion detallada del abstract</a:t>
                      </a:r>
                      <a:endParaRPr lang="es-EC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704" marR="7704" marT="770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11197919"/>
                  </a:ext>
                </a:extLst>
              </a:tr>
              <a:tr h="371259">
                <a:tc gridSpan="2">
                  <a:txBody>
                    <a:bodyPr/>
                    <a:lstStyle/>
                    <a:p>
                      <a:pPr algn="l" fontAlgn="b"/>
                      <a:r>
                        <a:rPr lang="es-EC" sz="12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Detalles[id, numero, </a:t>
                      </a:r>
                      <a:r>
                        <a:rPr lang="es-EC" sz="1200" u="none" strike="noStrike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acronimo</a:t>
                      </a:r>
                      <a:r>
                        <a:rPr lang="es-EC" sz="12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, sponsor]</a:t>
                      </a:r>
                      <a:endParaRPr lang="es-EC" sz="12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7704" marR="7704" marT="7704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r>
                        <a:rPr lang="es-EC" sz="1000" u="none" strike="noStrike">
                          <a:effectLst/>
                        </a:rPr>
                        <a:t>Detalles del publicador</a:t>
                      </a:r>
                      <a:endParaRPr lang="es-EC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704" marR="7704" marT="770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s-EC" sz="12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Detalles del publicador</a:t>
                      </a:r>
                      <a:endParaRPr lang="es-EC" sz="12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7704" marR="7704" marT="7704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r>
                        <a:rPr lang="es-EC" sz="1000" u="none" strike="noStrike">
                          <a:effectLst/>
                        </a:rPr>
                        <a:t>Detalles del publicador</a:t>
                      </a:r>
                      <a:endParaRPr lang="es-EC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704" marR="7704" marT="770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4803188"/>
                  </a:ext>
                </a:extLst>
              </a:tr>
              <a:tr h="189459">
                <a:tc gridSpan="2">
                  <a:txBody>
                    <a:bodyPr/>
                    <a:lstStyle/>
                    <a:p>
                      <a:pPr algn="l" fontAlgn="b"/>
                      <a:r>
                        <a:rPr lang="es-EC" sz="12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Referencias[</a:t>
                      </a:r>
                      <a:r>
                        <a:rPr lang="es-EC" sz="1200" u="none" strike="noStrike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id,referencia</a:t>
                      </a:r>
                      <a:r>
                        <a:rPr lang="es-EC" sz="12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]</a:t>
                      </a:r>
                      <a:endParaRPr lang="es-EC" sz="12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7704" marR="7704" marT="7704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r>
                        <a:rPr lang="es-EC" sz="1000" u="none" strike="noStrike" dirty="0">
                          <a:effectLst/>
                        </a:rPr>
                        <a:t>Referencias al artículo</a:t>
                      </a:r>
                      <a:endParaRPr lang="es-EC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704" marR="7704" marT="770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s-EC" sz="12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Referencias al artículo</a:t>
                      </a:r>
                      <a:endParaRPr lang="es-EC" sz="12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7704" marR="7704" marT="7704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r>
                        <a:rPr lang="es-EC" sz="1000" u="none" strike="noStrike" dirty="0">
                          <a:effectLst/>
                        </a:rPr>
                        <a:t>Referencias al artículo</a:t>
                      </a:r>
                      <a:endParaRPr lang="es-EC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704" marR="7704" marT="770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30469064"/>
                  </a:ext>
                </a:extLst>
              </a:tr>
              <a:tr h="553059">
                <a:tc>
                  <a:txBody>
                    <a:bodyPr/>
                    <a:lstStyle/>
                    <a:p>
                      <a:pPr algn="l" fontAlgn="b"/>
                      <a:r>
                        <a:rPr lang="es-ES" sz="1200" b="1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Método de extracción</a:t>
                      </a:r>
                      <a:endParaRPr lang="es-ES" sz="1200" b="1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7704" marR="7704" marT="7704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l" fontAlgn="ctr"/>
                      <a:r>
                        <a:rPr lang="es-ES" sz="12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Extracción mediante la plataforma de </a:t>
                      </a:r>
                      <a:r>
                        <a:rPr lang="es-ES" sz="1200" u="none" strike="noStrike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scopus</a:t>
                      </a:r>
                      <a:r>
                        <a:rPr lang="es-ES" sz="12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 aplicando filtrado para obtener datos a nivel del Ecuador.</a:t>
                      </a:r>
                      <a:endParaRPr lang="es-ES" sz="12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7704" marR="7704" marT="7704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 fontAlgn="ctr"/>
                      <a:endParaRPr lang="es-E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704" marR="7704" marT="77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8607652"/>
                  </a:ext>
                </a:extLst>
              </a:tr>
              <a:tr h="189459">
                <a:tc>
                  <a:txBody>
                    <a:bodyPr/>
                    <a:lstStyle/>
                    <a:p>
                      <a:pPr algn="l" fontAlgn="b"/>
                      <a:r>
                        <a:rPr lang="es-ES" sz="1200" b="1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Base de datos</a:t>
                      </a:r>
                      <a:endParaRPr lang="es-ES" sz="1200" b="1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7704" marR="7704" marT="7704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s-EC" sz="1200" u="none" strike="noStrike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Mysql</a:t>
                      </a:r>
                      <a:endParaRPr lang="es-EC" sz="12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7704" marR="7704" marT="7704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b"/>
                      <a:endParaRPr lang="es-EC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704" marR="7704" marT="770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2953645"/>
                  </a:ext>
                </a:extLst>
              </a:tr>
            </a:tbl>
          </a:graphicData>
        </a:graphic>
      </p:graphicFrame>
      <p:graphicFrame>
        <p:nvGraphicFramePr>
          <p:cNvPr id="14" name="Marcador de contenido 13">
            <a:extLst>
              <a:ext uri="{FF2B5EF4-FFF2-40B4-BE49-F238E27FC236}">
                <a16:creationId xmlns:a16="http://schemas.microsoft.com/office/drawing/2014/main" id="{2768679B-B171-493B-B1C6-0D2C3E4331E9}"/>
              </a:ext>
            </a:extLst>
          </p:cNvPr>
          <p:cNvGraphicFramePr>
            <a:graphicFrameLocks noGrp="1"/>
          </p:cNvGraphicFramePr>
          <p:nvPr>
            <p:ph idx="15"/>
            <p:extLst>
              <p:ext uri="{D42A27DB-BD31-4B8C-83A1-F6EECF244321}">
                <p14:modId xmlns:p14="http://schemas.microsoft.com/office/powerpoint/2010/main" val="525424276"/>
              </p:ext>
            </p:extLst>
          </p:nvPr>
        </p:nvGraphicFramePr>
        <p:xfrm>
          <a:off x="4359275" y="2494958"/>
          <a:ext cx="3473449" cy="3800382"/>
        </p:xfrm>
        <a:graphic>
          <a:graphicData uri="http://schemas.openxmlformats.org/drawingml/2006/table">
            <a:tbl>
              <a:tblPr>
                <a:tableStyleId>{5202B0CA-FC54-4496-8BCA-5EF66A818D29}</a:tableStyleId>
              </a:tblPr>
              <a:tblGrid>
                <a:gridCol w="1087624">
                  <a:extLst>
                    <a:ext uri="{9D8B030D-6E8A-4147-A177-3AD203B41FA5}">
                      <a16:colId xmlns:a16="http://schemas.microsoft.com/office/drawing/2014/main" val="3340980578"/>
                    </a:ext>
                  </a:extLst>
                </a:gridCol>
                <a:gridCol w="749918">
                  <a:extLst>
                    <a:ext uri="{9D8B030D-6E8A-4147-A177-3AD203B41FA5}">
                      <a16:colId xmlns:a16="http://schemas.microsoft.com/office/drawing/2014/main" val="91964028"/>
                    </a:ext>
                  </a:extLst>
                </a:gridCol>
                <a:gridCol w="586755">
                  <a:extLst>
                    <a:ext uri="{9D8B030D-6E8A-4147-A177-3AD203B41FA5}">
                      <a16:colId xmlns:a16="http://schemas.microsoft.com/office/drawing/2014/main" val="1200855299"/>
                    </a:ext>
                  </a:extLst>
                </a:gridCol>
                <a:gridCol w="1049152">
                  <a:extLst>
                    <a:ext uri="{9D8B030D-6E8A-4147-A177-3AD203B41FA5}">
                      <a16:colId xmlns:a16="http://schemas.microsoft.com/office/drawing/2014/main" val="583367"/>
                    </a:ext>
                  </a:extLst>
                </a:gridCol>
              </a:tblGrid>
              <a:tr h="199585">
                <a:tc gridSpan="3">
                  <a:txBody>
                    <a:bodyPr/>
                    <a:lstStyle/>
                    <a:p>
                      <a:pPr algn="l" fontAlgn="b"/>
                      <a:r>
                        <a:rPr lang="es-ES" sz="1200" b="1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Tamaño del archivo de datos </a:t>
                      </a:r>
                      <a:endParaRPr lang="es-ES" sz="1200" b="1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704" marR="3704" marT="3704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 fontAlgn="b"/>
                      <a:endParaRPr lang="es-ES" sz="1200" b="1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704" marR="3704" marT="3704" marB="0" anchor="b"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C" sz="12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3 </a:t>
                      </a:r>
                      <a:r>
                        <a:rPr lang="es-EC" sz="1200" u="none" strike="noStrike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mb</a:t>
                      </a:r>
                      <a:endParaRPr lang="es-EC" sz="12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704" marR="3704" marT="3704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8129660"/>
                  </a:ext>
                </a:extLst>
              </a:tr>
              <a:tr h="199585">
                <a:tc gridSpan="3">
                  <a:txBody>
                    <a:bodyPr/>
                    <a:lstStyle/>
                    <a:p>
                      <a:pPr algn="l" fontAlgn="b"/>
                      <a:r>
                        <a:rPr lang="es-EC" sz="1200" b="1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Licencia</a:t>
                      </a:r>
                      <a:endParaRPr lang="es-EC" sz="1200" b="1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704" marR="3704" marT="3704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 fontAlgn="b"/>
                      <a:endParaRPr lang="es-EC" sz="1200" b="1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704" marR="3704" marT="3704" marB="0" anchor="b"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C" sz="12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Copyright ©</a:t>
                      </a:r>
                      <a:endParaRPr lang="es-EC" sz="12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704" marR="3704" marT="3704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0331311"/>
                  </a:ext>
                </a:extLst>
              </a:tr>
              <a:tr h="199585">
                <a:tc gridSpan="3">
                  <a:txBody>
                    <a:bodyPr/>
                    <a:lstStyle/>
                    <a:p>
                      <a:pPr algn="l" fontAlgn="b"/>
                      <a:r>
                        <a:rPr lang="es-EC" sz="1200" b="1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Formato del archivo:</a:t>
                      </a:r>
                      <a:endParaRPr lang="es-EC" sz="1200" b="1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704" marR="3704" marT="3704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 fontAlgn="b"/>
                      <a:endParaRPr lang="es-EC" sz="1200" b="1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704" marR="3704" marT="3704" marB="0" anchor="b"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C" sz="12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CSV</a:t>
                      </a:r>
                      <a:endParaRPr lang="es-EC" sz="1200" b="1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704" marR="3704" marT="3704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1367623"/>
                  </a:ext>
                </a:extLst>
              </a:tr>
              <a:tr h="395207">
                <a:tc gridSpan="3">
                  <a:txBody>
                    <a:bodyPr/>
                    <a:lstStyle/>
                    <a:p>
                      <a:pPr algn="l" fontAlgn="b"/>
                      <a:r>
                        <a:rPr lang="es-ES" sz="1200" b="1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Incluye información de los metadatos?</a:t>
                      </a:r>
                      <a:endParaRPr lang="es-ES" sz="1200" b="1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704" marR="3704" marT="3704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 fontAlgn="b"/>
                      <a:endParaRPr lang="es-ES" sz="1200" b="1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704" marR="3704" marT="3704" marB="0" anchor="b"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C" sz="12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Español</a:t>
                      </a:r>
                      <a:endParaRPr lang="es-EC" sz="12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704" marR="3704" marT="3704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50853721"/>
                  </a:ext>
                </a:extLst>
              </a:tr>
              <a:tr h="199585">
                <a:tc gridSpan="2">
                  <a:txBody>
                    <a:bodyPr/>
                    <a:lstStyle/>
                    <a:p>
                      <a:pPr algn="l" fontAlgn="b"/>
                      <a:r>
                        <a:rPr lang="es-EC" sz="1200" b="1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Entidad[atributos]</a:t>
                      </a:r>
                      <a:endParaRPr lang="es-EC" sz="1200" b="1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704" marR="3704" marT="3704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s-EC" sz="1200" b="1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704" marR="3704" marT="3704" marB="0" anchor="b"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s-EC" sz="1200" b="1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Descripción</a:t>
                      </a:r>
                      <a:endParaRPr lang="es-EC" sz="1200" b="1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704" marR="3704" marT="3704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r>
                        <a:rPr lang="es-EC" sz="12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Descripción</a:t>
                      </a:r>
                      <a:endParaRPr lang="es-EC" sz="1200" b="1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704" marR="3704" marT="3704" marB="0" anchor="b"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16159685"/>
                  </a:ext>
                </a:extLst>
              </a:tr>
              <a:tr h="420479">
                <a:tc gridSpan="2">
                  <a:txBody>
                    <a:bodyPr/>
                    <a:lstStyle/>
                    <a:p>
                      <a:pPr algn="l" fontAlgn="b"/>
                      <a:r>
                        <a:rPr lang="es-EC" sz="12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Autor[</a:t>
                      </a:r>
                      <a:r>
                        <a:rPr lang="es-EC" sz="1200" u="none" strike="noStrike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id,nombre</a:t>
                      </a:r>
                      <a:r>
                        <a:rPr lang="es-EC" sz="12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]</a:t>
                      </a:r>
                      <a:endParaRPr lang="es-EC" sz="12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704" marR="3704" marT="3704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s-EC" sz="12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704" marR="3704" marT="3704" marB="0" anchor="b"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s-EC" sz="12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Información  del autor</a:t>
                      </a:r>
                      <a:endParaRPr lang="es-EC" sz="12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704" marR="3704" marT="3704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r>
                        <a:rPr lang="es-EC" sz="12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Información  del autor</a:t>
                      </a:r>
                      <a:endParaRPr lang="es-EC" sz="12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704" marR="3704" marT="3704" marB="0" anchor="b"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44692385"/>
                  </a:ext>
                </a:extLst>
              </a:tr>
              <a:tr h="420479">
                <a:tc gridSpan="2">
                  <a:txBody>
                    <a:bodyPr/>
                    <a:lstStyle/>
                    <a:p>
                      <a:pPr algn="l" fontAlgn="b"/>
                      <a:r>
                        <a:rPr lang="es-ES" sz="12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Artículo[id, titulo, año, volumen, </a:t>
                      </a:r>
                      <a:r>
                        <a:rPr lang="es-ES" sz="1200" u="none" strike="noStrike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nro_paginas</a:t>
                      </a:r>
                      <a:r>
                        <a:rPr lang="es-ES" sz="12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]</a:t>
                      </a:r>
                      <a:endParaRPr lang="es-ES" sz="12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704" marR="3704" marT="3704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s-ES" sz="12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704" marR="3704" marT="3704" marB="0" anchor="b"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s-EC" sz="12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Información del artículo</a:t>
                      </a:r>
                      <a:endParaRPr lang="es-ES" sz="12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704" marR="3704" marT="3704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r>
                        <a:rPr lang="es-EC" sz="12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Información del artículo</a:t>
                      </a:r>
                      <a:endParaRPr lang="es-EC" sz="12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704" marR="3704" marT="3704" marB="0" anchor="b"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2595203"/>
                  </a:ext>
                </a:extLst>
              </a:tr>
              <a:tr h="559699">
                <a:tc gridSpan="2">
                  <a:txBody>
                    <a:bodyPr/>
                    <a:lstStyle/>
                    <a:p>
                      <a:pPr algn="l" fontAlgn="b"/>
                      <a:r>
                        <a:rPr lang="es-EC" sz="1200" u="none" strike="noStrike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Publicacion</a:t>
                      </a:r>
                      <a:r>
                        <a:rPr lang="es-EC" sz="12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[id, publicador, editor, serial, idioma]</a:t>
                      </a:r>
                      <a:endParaRPr lang="es-EC" sz="12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704" marR="3704" marT="3704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s-EC" sz="12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704" marR="3704" marT="3704" marB="0" anchor="b"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s-ES" sz="12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Información de la publicación del artículo</a:t>
                      </a:r>
                      <a:endParaRPr lang="es-EC" sz="12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704" marR="3704" marT="3704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r>
                        <a:rPr lang="es-ES" sz="12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Información de la publicación del artículo</a:t>
                      </a:r>
                      <a:endParaRPr lang="es-ES" sz="12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704" marR="3704" marT="3704" marB="0" anchor="b"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3356591"/>
                  </a:ext>
                </a:extLst>
              </a:tr>
              <a:tr h="281260">
                <a:tc gridSpan="2">
                  <a:txBody>
                    <a:bodyPr/>
                    <a:lstStyle/>
                    <a:p>
                      <a:pPr algn="l" fontAlgn="b"/>
                      <a:r>
                        <a:rPr lang="es-EC" sz="12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Referencias[id, referencia]</a:t>
                      </a:r>
                      <a:endParaRPr lang="es-EC" sz="12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704" marR="3704" marT="3704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s-EC" sz="12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704" marR="3704" marT="3704" marB="0" anchor="b"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s-EC" sz="12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Referencias al artículo</a:t>
                      </a:r>
                      <a:endParaRPr lang="es-EC" sz="12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704" marR="3704" marT="3704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r>
                        <a:rPr lang="es-EC" sz="12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Referencias al artículo</a:t>
                      </a:r>
                      <a:endParaRPr lang="es-EC" sz="12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704" marR="3704" marT="3704" marB="0" anchor="b"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83291809"/>
                  </a:ext>
                </a:extLst>
              </a:tr>
              <a:tr h="643658">
                <a:tc>
                  <a:txBody>
                    <a:bodyPr/>
                    <a:lstStyle/>
                    <a:p>
                      <a:pPr algn="l" fontAlgn="b"/>
                      <a:r>
                        <a:rPr lang="es-ES" sz="1200" b="1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Método de extracción de datos</a:t>
                      </a:r>
                      <a:endParaRPr lang="es-ES" sz="1200" b="1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704" marR="3704" marT="3704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r>
                        <a:rPr lang="es-ES" sz="1200" u="none" strike="noStrike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Extraccion</a:t>
                      </a:r>
                      <a:r>
                        <a:rPr lang="es-ES" sz="12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 de datos mediante la plataforma de </a:t>
                      </a:r>
                      <a:r>
                        <a:rPr lang="es-ES" sz="1200" u="none" strike="noStrike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scopus</a:t>
                      </a:r>
                      <a:r>
                        <a:rPr lang="es-ES" sz="12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 aplicando filtrado para obtener datos.</a:t>
                      </a:r>
                      <a:endParaRPr lang="es-EC" dirty="0"/>
                    </a:p>
                  </a:txBody>
                  <a:tcPr marL="3704" marR="3704" marT="3704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s-ES" sz="1200" b="1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704" marR="3704" marT="3704" marB="0" anchor="b"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r>
                        <a:rPr lang="es-ES" sz="1200" u="none" strike="noStrike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Extraccion</a:t>
                      </a:r>
                      <a:r>
                        <a:rPr lang="es-ES" sz="12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 de datos mediante la plataforma de </a:t>
                      </a:r>
                      <a:r>
                        <a:rPr lang="es-ES" sz="1200" u="none" strike="noStrike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scopus</a:t>
                      </a:r>
                      <a:r>
                        <a:rPr lang="es-ES" sz="12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 aplicando filtrado para obtener datos.</a:t>
                      </a:r>
                      <a:endParaRPr lang="es-ES" sz="12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704" marR="3704" marT="3704" marB="0" anchor="ctr"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6437499"/>
                  </a:ext>
                </a:extLst>
              </a:tr>
              <a:tr h="281260">
                <a:tc>
                  <a:txBody>
                    <a:bodyPr/>
                    <a:lstStyle/>
                    <a:p>
                      <a:pPr algn="ctr" fontAlgn="b"/>
                      <a:r>
                        <a:rPr lang="es-ES" sz="1200" b="1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Base de datos</a:t>
                      </a:r>
                      <a:endParaRPr lang="es-ES" sz="1200" b="1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704" marR="3704" marT="3704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s-EC" sz="1200" u="none" strike="noStrike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Mysql</a:t>
                      </a:r>
                      <a:endParaRPr lang="es-EC" dirty="0"/>
                    </a:p>
                  </a:txBody>
                  <a:tcPr marL="3704" marR="3704" marT="3704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s-ES" sz="1200" b="1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704" marR="3704" marT="3704" marB="0" anchor="b"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r>
                        <a:rPr lang="es-EC" sz="1200" u="none" strike="noStrike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Mysql</a:t>
                      </a:r>
                      <a:endParaRPr lang="es-EC" sz="12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704" marR="3704" marT="3704" marB="0" anchor="b"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9245277"/>
                  </a:ext>
                </a:extLst>
              </a:tr>
            </a:tbl>
          </a:graphicData>
        </a:graphic>
      </p:graphicFrame>
      <p:graphicFrame>
        <p:nvGraphicFramePr>
          <p:cNvPr id="27" name="Tabla 26">
            <a:extLst>
              <a:ext uri="{FF2B5EF4-FFF2-40B4-BE49-F238E27FC236}">
                <a16:creationId xmlns:a16="http://schemas.microsoft.com/office/drawing/2014/main" id="{85E5DAAB-16E3-48EA-994A-0E7D0B2BFB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6912588"/>
              </p:ext>
            </p:extLst>
          </p:nvPr>
        </p:nvGraphicFramePr>
        <p:xfrm>
          <a:off x="8244840" y="2494959"/>
          <a:ext cx="3463884" cy="3825294"/>
        </p:xfrm>
        <a:graphic>
          <a:graphicData uri="http://schemas.openxmlformats.org/drawingml/2006/table">
            <a:tbl>
              <a:tblPr>
                <a:tableStyleId>{5202B0CA-FC54-4496-8BCA-5EF66A818D29}</a:tableStyleId>
              </a:tblPr>
              <a:tblGrid>
                <a:gridCol w="1120140">
                  <a:extLst>
                    <a:ext uri="{9D8B030D-6E8A-4147-A177-3AD203B41FA5}">
                      <a16:colId xmlns:a16="http://schemas.microsoft.com/office/drawing/2014/main" val="840941386"/>
                    </a:ext>
                  </a:extLst>
                </a:gridCol>
                <a:gridCol w="799746">
                  <a:extLst>
                    <a:ext uri="{9D8B030D-6E8A-4147-A177-3AD203B41FA5}">
                      <a16:colId xmlns:a16="http://schemas.microsoft.com/office/drawing/2014/main" val="3366947704"/>
                    </a:ext>
                  </a:extLst>
                </a:gridCol>
                <a:gridCol w="1543998">
                  <a:extLst>
                    <a:ext uri="{9D8B030D-6E8A-4147-A177-3AD203B41FA5}">
                      <a16:colId xmlns:a16="http://schemas.microsoft.com/office/drawing/2014/main" val="1957162610"/>
                    </a:ext>
                  </a:extLst>
                </a:gridCol>
              </a:tblGrid>
              <a:tr h="155036">
                <a:tc gridSpan="2">
                  <a:txBody>
                    <a:bodyPr/>
                    <a:lstStyle/>
                    <a:p>
                      <a:pPr algn="l" fontAlgn="b"/>
                      <a:r>
                        <a:rPr lang="es-ES" sz="1100" b="1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Tamaño del archivo de datos</a:t>
                      </a:r>
                      <a:endParaRPr lang="es-ES" sz="1100" b="1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83" marR="7383" marT="738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s-ES" sz="1200" b="1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83" marR="7383" marT="7383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C" sz="11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6mb</a:t>
                      </a:r>
                      <a:endParaRPr lang="es-ES" sz="1100" b="1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83" marR="7383" marT="738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7919437"/>
                  </a:ext>
                </a:extLst>
              </a:tr>
              <a:tr h="155036">
                <a:tc gridSpan="2">
                  <a:txBody>
                    <a:bodyPr/>
                    <a:lstStyle/>
                    <a:p>
                      <a:pPr algn="l" fontAlgn="b"/>
                      <a:r>
                        <a:rPr lang="es-EC" sz="1100" b="1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Licencia</a:t>
                      </a:r>
                      <a:endParaRPr lang="es-EC" sz="1100" b="1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83" marR="7383" marT="738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s-EC" sz="1200" b="1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83" marR="7383" marT="7383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C" sz="11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Copyright ©</a:t>
                      </a:r>
                      <a:endParaRPr lang="es-EC" sz="1100" b="1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83" marR="7383" marT="738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11588105"/>
                  </a:ext>
                </a:extLst>
              </a:tr>
              <a:tr h="155036">
                <a:tc gridSpan="2">
                  <a:txBody>
                    <a:bodyPr/>
                    <a:lstStyle/>
                    <a:p>
                      <a:pPr algn="l" fontAlgn="b"/>
                      <a:r>
                        <a:rPr lang="es-EC" sz="1100" b="1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Formato del archivo:</a:t>
                      </a:r>
                      <a:endParaRPr lang="es-EC" sz="1100" b="1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83" marR="7383" marT="738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s-EC" sz="1200" b="1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83" marR="7383" marT="7383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C" sz="11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JSON</a:t>
                      </a:r>
                      <a:endParaRPr lang="es-EC" sz="1100" b="1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83" marR="7383" marT="738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6310333"/>
                  </a:ext>
                </a:extLst>
              </a:tr>
              <a:tr h="155036">
                <a:tc gridSpan="2">
                  <a:txBody>
                    <a:bodyPr/>
                    <a:lstStyle/>
                    <a:p>
                      <a:pPr algn="l" fontAlgn="b"/>
                      <a:r>
                        <a:rPr lang="es-ES" sz="1100" b="1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Metadatos</a:t>
                      </a:r>
                      <a:endParaRPr lang="es-ES" sz="1100" b="1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83" marR="7383" marT="738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s-ES" sz="1200" b="1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83" marR="7383" marT="7383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C" sz="11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Multilenguaje</a:t>
                      </a:r>
                      <a:endParaRPr lang="es-ES" sz="1100" b="1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83" marR="7383" marT="738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5431583"/>
                  </a:ext>
                </a:extLst>
              </a:tr>
              <a:tr h="155036">
                <a:tc gridSpan="2">
                  <a:txBody>
                    <a:bodyPr/>
                    <a:lstStyle/>
                    <a:p>
                      <a:pPr algn="l" fontAlgn="b"/>
                      <a:r>
                        <a:rPr lang="es-EC" sz="1100" b="1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Entidad[atributos]</a:t>
                      </a:r>
                      <a:endParaRPr lang="es-EC" sz="1100" b="1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83" marR="7383" marT="738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s-EC" sz="1200" b="1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83" marR="7383" marT="7383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C" sz="1100" b="1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Descripción</a:t>
                      </a:r>
                      <a:endParaRPr lang="es-EC" sz="1100" b="1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83" marR="7383" marT="738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4022613"/>
                  </a:ext>
                </a:extLst>
              </a:tr>
              <a:tr h="155036">
                <a:tc gridSpan="2">
                  <a:txBody>
                    <a:bodyPr/>
                    <a:lstStyle/>
                    <a:p>
                      <a:pPr algn="l" fontAlgn="b"/>
                      <a:r>
                        <a:rPr lang="es-ES" sz="11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Autor[id, nombre, publicaciones, citaciones]</a:t>
                      </a:r>
                      <a:endParaRPr lang="es-ES" sz="11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83" marR="7383" marT="738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s-ES" sz="12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83" marR="7383" marT="7383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C" sz="11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Información del autor</a:t>
                      </a:r>
                      <a:endParaRPr lang="es-ES" sz="11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83" marR="7383" marT="738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1831368"/>
                  </a:ext>
                </a:extLst>
              </a:tr>
              <a:tr h="155036">
                <a:tc gridSpan="2">
                  <a:txBody>
                    <a:bodyPr/>
                    <a:lstStyle/>
                    <a:p>
                      <a:pPr algn="l" fontAlgn="b"/>
                      <a:r>
                        <a:rPr lang="es-ES" sz="11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Artículo[id, titulo, año, </a:t>
                      </a:r>
                      <a:r>
                        <a:rPr lang="es-ES" sz="1100" u="none" strike="noStrike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eid</a:t>
                      </a:r>
                      <a:r>
                        <a:rPr lang="es-ES" sz="11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, volumen, </a:t>
                      </a:r>
                      <a:r>
                        <a:rPr lang="es-ES" sz="1100" u="none" strike="noStrike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nro_paginas</a:t>
                      </a:r>
                      <a:r>
                        <a:rPr lang="es-ES" sz="11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, citaciones]</a:t>
                      </a:r>
                      <a:endParaRPr lang="es-ES" sz="11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83" marR="7383" marT="738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s-ES" sz="12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83" marR="7383" marT="7383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C" sz="11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Información del artículo</a:t>
                      </a:r>
                      <a:endParaRPr lang="es-ES" sz="11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83" marR="7383" marT="738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24749413"/>
                  </a:ext>
                </a:extLst>
              </a:tr>
              <a:tr h="310071">
                <a:tc gridSpan="2">
                  <a:txBody>
                    <a:bodyPr/>
                    <a:lstStyle/>
                    <a:p>
                      <a:pPr algn="l" fontAlgn="b"/>
                      <a:r>
                        <a:rPr lang="es-EC" sz="1100" u="none" strike="noStrike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Publicacion</a:t>
                      </a:r>
                      <a:r>
                        <a:rPr lang="es-EC" sz="11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[id, publicador, editor, serial, idioma]</a:t>
                      </a:r>
                      <a:endParaRPr lang="es-EC" sz="11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83" marR="7383" marT="738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s-EC" sz="12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83" marR="7383" marT="7383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Información de la publicación del artículo</a:t>
                      </a:r>
                      <a:endParaRPr lang="es-EC" sz="11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83" marR="7383" marT="738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04924647"/>
                  </a:ext>
                </a:extLst>
              </a:tr>
              <a:tr h="155036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Abstract[id, index, </a:t>
                      </a:r>
                      <a:r>
                        <a:rPr lang="en-US" sz="1100" u="none" strike="noStrike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abstrac</a:t>
                      </a:r>
                      <a:r>
                        <a:rPr lang="en-US" sz="11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, </a:t>
                      </a:r>
                      <a:r>
                        <a:rPr lang="en-US" sz="1100" u="none" strike="noStrike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abstract_Autor</a:t>
                      </a:r>
                      <a:r>
                        <a:rPr lang="en-US" sz="11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]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83" marR="7383" marT="738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83" marR="7383" marT="7383" marB="0" anchor="b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C" sz="11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Información del </a:t>
                      </a:r>
                      <a:r>
                        <a:rPr lang="es-EC" sz="1100" u="none" strike="noStrike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abstract</a:t>
                      </a:r>
                      <a:endParaRPr lang="en-US" sz="11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83" marR="7383" marT="738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3073639"/>
                  </a:ext>
                </a:extLst>
              </a:tr>
              <a:tr h="155036">
                <a:tc gridSpan="2">
                  <a:txBody>
                    <a:bodyPr/>
                    <a:lstStyle/>
                    <a:p>
                      <a:pPr algn="l" fontAlgn="b"/>
                      <a:r>
                        <a:rPr lang="es-EC" sz="11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Referencias[id, referencia]</a:t>
                      </a:r>
                      <a:endParaRPr lang="es-EC" sz="11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83" marR="7383" marT="738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s-EC" sz="12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83" marR="7383" marT="738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C" sz="11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Referencias al artículo</a:t>
                      </a:r>
                      <a:endParaRPr lang="es-EC" sz="11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83" marR="7383" marT="738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7336138"/>
                  </a:ext>
                </a:extLst>
              </a:tr>
              <a:tr h="383898"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b="1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Método de extracción</a:t>
                      </a:r>
                      <a:endParaRPr lang="es-ES" sz="1100" b="1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83" marR="7383" marT="738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r>
                        <a:rPr lang="es-ES" sz="1100" u="none" strike="noStrike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Extraccion</a:t>
                      </a:r>
                      <a:r>
                        <a:rPr lang="es-ES" sz="11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 de datos mediante </a:t>
                      </a:r>
                      <a:r>
                        <a:rPr lang="es-ES" sz="1100" u="none" strike="noStrike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scraping</a:t>
                      </a:r>
                      <a:r>
                        <a:rPr lang="es-ES" sz="11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  para obtener datos.</a:t>
                      </a:r>
                      <a:endParaRPr lang="es-EC" sz="1600" dirty="0"/>
                    </a:p>
                  </a:txBody>
                  <a:tcPr marL="7383" marR="7383" marT="738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s-ES" sz="1200" b="1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83" marR="7383" marT="7383" marB="0" anchor="b"/>
                </a:tc>
                <a:extLst>
                  <a:ext uri="{0D108BD9-81ED-4DB2-BD59-A6C34878D82A}">
                    <a16:rowId xmlns:a16="http://schemas.microsoft.com/office/drawing/2014/main" val="720297961"/>
                  </a:ext>
                </a:extLst>
              </a:tr>
              <a:tr h="483933"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b="1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Descripción de lo que realizó</a:t>
                      </a:r>
                      <a:endParaRPr lang="es-ES" sz="1100" b="1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83" marR="7383" marT="738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r>
                        <a:rPr lang="es-ES" sz="11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Se utilizo una librería en </a:t>
                      </a:r>
                      <a:r>
                        <a:rPr lang="es-ES" sz="1100" u="none" strike="noStrike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python</a:t>
                      </a:r>
                      <a:r>
                        <a:rPr lang="es-ES" sz="11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 para la extracción de datos en </a:t>
                      </a:r>
                      <a:r>
                        <a:rPr lang="es-ES" sz="1100" u="none" strike="noStrike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semantic</a:t>
                      </a:r>
                      <a:r>
                        <a:rPr lang="es-ES" sz="11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s-ES" sz="1100" u="none" strike="noStrike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scholar</a:t>
                      </a:r>
                      <a:endParaRPr lang="es-EC" sz="1600" dirty="0"/>
                    </a:p>
                  </a:txBody>
                  <a:tcPr marL="7383" marR="7383" marT="738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s-ES" sz="1200" b="1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83" marR="7383" marT="7383" marB="0" anchor="b"/>
                </a:tc>
                <a:extLst>
                  <a:ext uri="{0D108BD9-81ED-4DB2-BD59-A6C34878D82A}">
                    <a16:rowId xmlns:a16="http://schemas.microsoft.com/office/drawing/2014/main" val="3711346956"/>
                  </a:ext>
                </a:extLst>
              </a:tr>
              <a:tr h="155036"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b="1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Base de datos</a:t>
                      </a:r>
                      <a:endParaRPr lang="es-ES" sz="1100" b="1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83" marR="7383" marT="738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r>
                        <a:rPr lang="es-EC" sz="1100" u="none" strike="noStrike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Mysql</a:t>
                      </a:r>
                      <a:endParaRPr lang="es-EC" sz="1600" dirty="0"/>
                    </a:p>
                  </a:txBody>
                  <a:tcPr marL="7383" marR="7383" marT="738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s-ES" sz="1200" b="1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83" marR="7383" marT="7383" marB="0" anchor="b"/>
                </a:tc>
                <a:extLst>
                  <a:ext uri="{0D108BD9-81ED-4DB2-BD59-A6C34878D82A}">
                    <a16:rowId xmlns:a16="http://schemas.microsoft.com/office/drawing/2014/main" val="11171770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695804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Marcador de posición de imagen 13">
            <a:extLst>
              <a:ext uri="{FF2B5EF4-FFF2-40B4-BE49-F238E27FC236}">
                <a16:creationId xmlns:a16="http://schemas.microsoft.com/office/drawing/2014/main" id="{DF80E271-E84B-449B-9CF0-F34E075335A6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39" t="-220" r="30852"/>
          <a:stretch/>
        </p:blipFill>
        <p:spPr>
          <a:xfrm>
            <a:off x="431800" y="-11295"/>
            <a:ext cx="3835400" cy="3783478"/>
          </a:xfrm>
        </p:spPr>
      </p:pic>
      <p:sp>
        <p:nvSpPr>
          <p:cNvPr id="5" name="Título 4">
            <a:extLst>
              <a:ext uri="{FF2B5EF4-FFF2-40B4-BE49-F238E27FC236}">
                <a16:creationId xmlns:a16="http://schemas.microsoft.com/office/drawing/2014/main" id="{F58C420A-3AEC-4BE5-BD90-C854A306696C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557783" y="4171286"/>
            <a:ext cx="4974545" cy="1236534"/>
          </a:xfrm>
        </p:spPr>
        <p:txBody>
          <a:bodyPr rtlCol="0"/>
          <a:lstStyle/>
          <a:p>
            <a:pPr rtl="0"/>
            <a:r>
              <a:rPr lang="es-ES" dirty="0"/>
              <a:t>Modelo de </a:t>
            </a:r>
            <a:br>
              <a:rPr lang="es-ES" dirty="0"/>
            </a:br>
            <a:r>
              <a:rPr lang="es-ES" dirty="0"/>
              <a:t>datos</a:t>
            </a:r>
          </a:p>
        </p:txBody>
      </p:sp>
      <p:cxnSp>
        <p:nvCxnSpPr>
          <p:cNvPr id="12" name="Conector recto 11" title="Línea divisoria">
            <a:extLst>
              <a:ext uri="{FF2B5EF4-FFF2-40B4-BE49-F238E27FC236}">
                <a16:creationId xmlns:a16="http://schemas.microsoft.com/office/drawing/2014/main" id="{3E48293B-B086-4048-863C-47E7C47880A1}"/>
              </a:ext>
            </a:extLst>
          </p:cNvPr>
          <p:cNvCxnSpPr>
            <a:cxnSpLocks/>
          </p:cNvCxnSpPr>
          <p:nvPr/>
        </p:nvCxnSpPr>
        <p:spPr bwMode="ltGray">
          <a:xfrm>
            <a:off x="680728" y="5491163"/>
            <a:ext cx="4974545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1AC9E886-BD82-4757-912B-F7589A22164F}"/>
              </a:ext>
            </a:extLst>
          </p:cNvPr>
          <p:cNvSpPr>
            <a:spLocks noGrp="1"/>
          </p:cNvSpPr>
          <p:nvPr>
            <p:ph idx="1"/>
          </p:nvPr>
        </p:nvSpPr>
        <p:spPr bwMode="gray">
          <a:xfrm>
            <a:off x="557783" y="5657850"/>
            <a:ext cx="4974545" cy="707513"/>
          </a:xfrm>
        </p:spPr>
        <p:txBody>
          <a:bodyPr rtlCol="0"/>
          <a:lstStyle/>
          <a:p>
            <a:pPr rtl="0"/>
            <a:r>
              <a:rPr lang="es-ES" dirty="0"/>
              <a:t>Modelo de la base de datos MYSQL</a:t>
            </a:r>
          </a:p>
        </p:txBody>
      </p:sp>
      <p:sp>
        <p:nvSpPr>
          <p:cNvPr id="16" name="Rectángulo 15" title="Fondo del icono">
            <a:extLst>
              <a:ext uri="{FF2B5EF4-FFF2-40B4-BE49-F238E27FC236}">
                <a16:creationId xmlns:a16="http://schemas.microsoft.com/office/drawing/2014/main" id="{05860339-31F7-4884-957E-5C40F818EBB8}"/>
              </a:ext>
            </a:extLst>
          </p:cNvPr>
          <p:cNvSpPr/>
          <p:nvPr/>
        </p:nvSpPr>
        <p:spPr>
          <a:xfrm>
            <a:off x="6630791" y="3272652"/>
            <a:ext cx="1114422" cy="11144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pic>
        <p:nvPicPr>
          <p:cNvPr id="25" name="Gráfico 24" descr="Lingotes de oro" title="Icono del marcador de posición">
            <a:extLst>
              <a:ext uri="{FF2B5EF4-FFF2-40B4-BE49-F238E27FC236}">
                <a16:creationId xmlns:a16="http://schemas.microsoft.com/office/drawing/2014/main" id="{7CF8B318-D925-4AA4-A626-B915F8B9603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29925" y="3571786"/>
            <a:ext cx="516155" cy="516155"/>
          </a:xfrm>
          <a:prstGeom prst="rect">
            <a:avLst/>
          </a:prstGeom>
        </p:spPr>
      </p:pic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0F0E443A-F987-4A67-86AD-557D61E479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288002" y="5010963"/>
            <a:ext cx="1800000" cy="360000"/>
          </a:xfrm>
        </p:spPr>
        <p:txBody>
          <a:bodyPr rtlCol="0"/>
          <a:lstStyle/>
          <a:p>
            <a:pPr rtl="0"/>
            <a:r>
              <a:rPr lang="es-ES">
                <a:solidFill>
                  <a:schemeClr val="tx1">
                    <a:lumMod val="75000"/>
                    <a:lumOff val="25000"/>
                  </a:schemeClr>
                </a:solidFill>
              </a:rPr>
              <a:t>Priorizar</a:t>
            </a:r>
          </a:p>
        </p:txBody>
      </p:sp>
      <p:cxnSp>
        <p:nvCxnSpPr>
          <p:cNvPr id="18" name="Conector recto 17" title="Línea divisoria">
            <a:extLst>
              <a:ext uri="{FF2B5EF4-FFF2-40B4-BE49-F238E27FC236}">
                <a16:creationId xmlns:a16="http://schemas.microsoft.com/office/drawing/2014/main" id="{45C26E9A-3991-49A2-8D63-94C577E8A0AC}"/>
              </a:ext>
            </a:extLst>
          </p:cNvPr>
          <p:cNvCxnSpPr>
            <a:cxnSpLocks/>
          </p:cNvCxnSpPr>
          <p:nvPr/>
        </p:nvCxnSpPr>
        <p:spPr>
          <a:xfrm>
            <a:off x="6414002" y="5495295"/>
            <a:ext cx="15480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34535CB7-70A5-4E0C-835B-C50960E5BC6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8002" y="5645363"/>
            <a:ext cx="1800000" cy="720000"/>
          </a:xfrm>
        </p:spPr>
        <p:txBody>
          <a:bodyPr rtlCol="0"/>
          <a:lstStyle/>
          <a:p>
            <a:pPr rtl="0"/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</a:t>
            </a:r>
            <a:br>
              <a:rPr lang="es-ES" dirty="0"/>
            </a:b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endParaRPr lang="es-ES" dirty="0"/>
          </a:p>
        </p:txBody>
      </p:sp>
      <p:sp>
        <p:nvSpPr>
          <p:cNvPr id="15" name="Rectángulo 14" title="Fondo del icono">
            <a:extLst>
              <a:ext uri="{FF2B5EF4-FFF2-40B4-BE49-F238E27FC236}">
                <a16:creationId xmlns:a16="http://schemas.microsoft.com/office/drawing/2014/main" id="{056960D0-0A22-4E28-82F3-B9AA805E96A4}"/>
              </a:ext>
            </a:extLst>
          </p:cNvPr>
          <p:cNvSpPr/>
          <p:nvPr/>
        </p:nvSpPr>
        <p:spPr>
          <a:xfrm>
            <a:off x="8545316" y="3272652"/>
            <a:ext cx="1114422" cy="11144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pic>
        <p:nvPicPr>
          <p:cNvPr id="29" name="Gráfico 28" descr="Lápiz" title="Icono del marcador de posición">
            <a:extLst>
              <a:ext uri="{FF2B5EF4-FFF2-40B4-BE49-F238E27FC236}">
                <a16:creationId xmlns:a16="http://schemas.microsoft.com/office/drawing/2014/main" id="{87645AAE-99D6-4DF7-BBA8-ACD6942E164D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844450" y="3571786"/>
            <a:ext cx="516155" cy="516155"/>
          </a:xfrm>
          <a:prstGeom prst="rect">
            <a:avLst/>
          </a:prstGeom>
        </p:spPr>
      </p:pic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FA562AA1-9ED1-4AA1-8F21-A53B5A69CB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202527" y="5010963"/>
            <a:ext cx="1800000" cy="360000"/>
          </a:xfrm>
        </p:spPr>
        <p:txBody>
          <a:bodyPr rtlCol="0"/>
          <a:lstStyle/>
          <a:p>
            <a:pPr rtl="0"/>
            <a:r>
              <a:rPr lang="es-ES">
                <a:solidFill>
                  <a:schemeClr val="tx1">
                    <a:lumMod val="75000"/>
                    <a:lumOff val="25000"/>
                  </a:schemeClr>
                </a:solidFill>
              </a:rPr>
              <a:t>Autorizar</a:t>
            </a:r>
          </a:p>
        </p:txBody>
      </p:sp>
      <p:cxnSp>
        <p:nvCxnSpPr>
          <p:cNvPr id="19" name="Conector recto 18" title="Línea divisoria">
            <a:extLst>
              <a:ext uri="{FF2B5EF4-FFF2-40B4-BE49-F238E27FC236}">
                <a16:creationId xmlns:a16="http://schemas.microsoft.com/office/drawing/2014/main" id="{4EAA895A-8A04-4C68-83A5-3E4F5209FB7E}"/>
              </a:ext>
            </a:extLst>
          </p:cNvPr>
          <p:cNvCxnSpPr>
            <a:cxnSpLocks/>
          </p:cNvCxnSpPr>
          <p:nvPr/>
        </p:nvCxnSpPr>
        <p:spPr>
          <a:xfrm>
            <a:off x="8328527" y="5495295"/>
            <a:ext cx="1548000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29E0145E-8E4E-439B-A78F-92EC279B320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202527" y="5645363"/>
            <a:ext cx="1800000" cy="720000"/>
          </a:xfrm>
        </p:spPr>
        <p:txBody>
          <a:bodyPr rtlCol="0"/>
          <a:lstStyle/>
          <a:p>
            <a:pPr rtl="0"/>
            <a:r>
              <a:rPr lang="es-ES"/>
              <a:t>Lorem ipsum dolor</a:t>
            </a:r>
            <a:br>
              <a:rPr lang="es-ES"/>
            </a:br>
            <a:r>
              <a:rPr lang="es-ES"/>
              <a:t>sit amet</a:t>
            </a:r>
          </a:p>
        </p:txBody>
      </p:sp>
      <p:sp>
        <p:nvSpPr>
          <p:cNvPr id="17" name="Rectángulo 16" title="Fondo del icono">
            <a:extLst>
              <a:ext uri="{FF2B5EF4-FFF2-40B4-BE49-F238E27FC236}">
                <a16:creationId xmlns:a16="http://schemas.microsoft.com/office/drawing/2014/main" id="{7AEBBE7F-98BB-4059-8F15-7198C7DAC337}"/>
              </a:ext>
            </a:extLst>
          </p:cNvPr>
          <p:cNvSpPr/>
          <p:nvPr/>
        </p:nvSpPr>
        <p:spPr>
          <a:xfrm>
            <a:off x="10459841" y="3272652"/>
            <a:ext cx="1114422" cy="11144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pic>
        <p:nvPicPr>
          <p:cNvPr id="27" name="Gráfico 26" descr="Monedas" title="Icono del marcador de posición">
            <a:extLst>
              <a:ext uri="{FF2B5EF4-FFF2-40B4-BE49-F238E27FC236}">
                <a16:creationId xmlns:a16="http://schemas.microsoft.com/office/drawing/2014/main" id="{2BC353DF-7455-49A6-8C40-1E0630E1DA88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758975" y="3571786"/>
            <a:ext cx="516155" cy="516155"/>
          </a:xfrm>
          <a:prstGeom prst="rect">
            <a:avLst/>
          </a:prstGeom>
        </p:spPr>
      </p:pic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77D79B0F-EFCB-42B1-AEAE-0FE4763D445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117052" y="5010963"/>
            <a:ext cx="1800000" cy="360000"/>
          </a:xfrm>
        </p:spPr>
        <p:txBody>
          <a:bodyPr rtlCol="0"/>
          <a:lstStyle/>
          <a:p>
            <a:pPr rtl="0"/>
            <a:r>
              <a:rPr lang="es-ES">
                <a:solidFill>
                  <a:schemeClr val="tx1">
                    <a:lumMod val="75000"/>
                    <a:lumOff val="25000"/>
                  </a:schemeClr>
                </a:solidFill>
              </a:rPr>
              <a:t>Monetizar</a:t>
            </a:r>
          </a:p>
        </p:txBody>
      </p:sp>
      <p:cxnSp>
        <p:nvCxnSpPr>
          <p:cNvPr id="20" name="Conector recto 19" title="Línea divisoria">
            <a:extLst>
              <a:ext uri="{FF2B5EF4-FFF2-40B4-BE49-F238E27FC236}">
                <a16:creationId xmlns:a16="http://schemas.microsoft.com/office/drawing/2014/main" id="{59D2C94E-1924-4389-B84A-2828D610B220}"/>
              </a:ext>
            </a:extLst>
          </p:cNvPr>
          <p:cNvCxnSpPr>
            <a:cxnSpLocks/>
          </p:cNvCxnSpPr>
          <p:nvPr/>
        </p:nvCxnSpPr>
        <p:spPr>
          <a:xfrm>
            <a:off x="10243052" y="5495295"/>
            <a:ext cx="1548000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1D0238C6-EDC9-431C-B062-27BAF34CDE1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117052" y="5645363"/>
            <a:ext cx="1800000" cy="720000"/>
          </a:xfrm>
        </p:spPr>
        <p:txBody>
          <a:bodyPr rtlCol="0"/>
          <a:lstStyle/>
          <a:p>
            <a:pPr rtl="0"/>
            <a:r>
              <a:rPr lang="es-ES"/>
              <a:t>Lorem ipsum dolor</a:t>
            </a:r>
            <a:br>
              <a:rPr lang="es-ES"/>
            </a:br>
            <a:r>
              <a:rPr lang="es-ES"/>
              <a:t>sit amet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8234C221-D094-445D-A8B7-0030E816562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4B73C415-D670-4716-A5EC-CC4D52CA2BAC}" type="slidenum">
              <a:rPr lang="es-ES" smtClean="0"/>
              <a:pPr rtl="0"/>
              <a:t>7</a:t>
            </a:fld>
            <a:endParaRPr lang="es-ES"/>
          </a:p>
        </p:txBody>
      </p:sp>
      <p:pic>
        <p:nvPicPr>
          <p:cNvPr id="22" name="Imagen 21">
            <a:extLst>
              <a:ext uri="{FF2B5EF4-FFF2-40B4-BE49-F238E27FC236}">
                <a16:creationId xmlns:a16="http://schemas.microsoft.com/office/drawing/2014/main" id="{80CE4011-5ADA-4192-BC93-8F51936B1D9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22229"/>
            <a:ext cx="7867650" cy="6721472"/>
          </a:xfrm>
          <a:prstGeom prst="rect">
            <a:avLst/>
          </a:prstGeom>
          <a:ln w="38100">
            <a:gradFill>
              <a:gsLst>
                <a:gs pos="0">
                  <a:srgbClr val="0070C0"/>
                </a:gs>
                <a:gs pos="40000">
                  <a:srgbClr val="00B050"/>
                </a:gs>
                <a:gs pos="70000">
                  <a:srgbClr val="FFC000"/>
                </a:gs>
                <a:gs pos="100000">
                  <a:srgbClr val="C00000"/>
                </a:gs>
              </a:gsLst>
              <a:lin ang="5400000" scaled="1"/>
            </a:gradFill>
          </a:ln>
        </p:spPr>
      </p:pic>
    </p:spTree>
    <p:extLst>
      <p:ext uri="{BB962C8B-B14F-4D97-AF65-F5344CB8AC3E}">
        <p14:creationId xmlns:p14="http://schemas.microsoft.com/office/powerpoint/2010/main" val="41267331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ángulo 17">
            <a:extLst>
              <a:ext uri="{FF2B5EF4-FFF2-40B4-BE49-F238E27FC236}">
                <a16:creationId xmlns:a16="http://schemas.microsoft.com/office/drawing/2014/main" id="{1E579CBD-B496-47FD-BB0E-12A54EEC1C29}"/>
              </a:ext>
            </a:extLst>
          </p:cNvPr>
          <p:cNvSpPr/>
          <p:nvPr/>
        </p:nvSpPr>
        <p:spPr>
          <a:xfrm>
            <a:off x="0" y="6365363"/>
            <a:ext cx="11772000" cy="411839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75240">
                <a:srgbClr val="F1F1F1"/>
              </a:gs>
              <a:gs pos="45100">
                <a:srgbClr val="F2F2F2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pic>
        <p:nvPicPr>
          <p:cNvPr id="13" name="Marcador de posición de imagen 12">
            <a:extLst>
              <a:ext uri="{FF2B5EF4-FFF2-40B4-BE49-F238E27FC236}">
                <a16:creationId xmlns:a16="http://schemas.microsoft.com/office/drawing/2014/main" id="{183BC1DD-FC8F-4036-B43A-743B2FF4F02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365363"/>
          </a:xfrm>
        </p:spPr>
      </p:pic>
      <p:sp>
        <p:nvSpPr>
          <p:cNvPr id="31" name="Rectángulo 30" title="Fondo semitransparente oscuro">
            <a:extLst>
              <a:ext uri="{FF2B5EF4-FFF2-40B4-BE49-F238E27FC236}">
                <a16:creationId xmlns:a16="http://schemas.microsoft.com/office/drawing/2014/main" id="{F6A60A77-3CD9-2340-9CBF-AB127828C253}"/>
              </a:ext>
            </a:extLst>
          </p:cNvPr>
          <p:cNvSpPr/>
          <p:nvPr/>
        </p:nvSpPr>
        <p:spPr>
          <a:xfrm>
            <a:off x="432000" y="0"/>
            <a:ext cx="11760000" cy="6365363"/>
          </a:xfrm>
          <a:prstGeom prst="rect">
            <a:avLst/>
          </a:prstGeom>
          <a:gradFill>
            <a:gsLst>
              <a:gs pos="36000">
                <a:schemeClr val="tx1">
                  <a:alpha val="40000"/>
                </a:schemeClr>
              </a:gs>
              <a:gs pos="100000">
                <a:schemeClr val="tx1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30" name="Rectángulo 29" title="Fondo semitransparente claro">
            <a:extLst>
              <a:ext uri="{FF2B5EF4-FFF2-40B4-BE49-F238E27FC236}">
                <a16:creationId xmlns:a16="http://schemas.microsoft.com/office/drawing/2014/main" id="{2AFED906-603E-4575-A8EB-18849F6201A6}"/>
              </a:ext>
            </a:extLst>
          </p:cNvPr>
          <p:cNvSpPr/>
          <p:nvPr/>
        </p:nvSpPr>
        <p:spPr>
          <a:xfrm>
            <a:off x="0" y="1"/>
            <a:ext cx="432001" cy="6365362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468F2B1-EF8F-4772-ADA1-4195B20EBA74}"/>
              </a:ext>
            </a:extLst>
          </p:cNvPr>
          <p:cNvSpPr>
            <a:spLocks noGrp="1"/>
          </p:cNvSpPr>
          <p:nvPr>
            <p:ph type="ctrTitle"/>
          </p:nvPr>
        </p:nvSpPr>
        <p:spPr bwMode="gray">
          <a:xfrm>
            <a:off x="680728" y="2377000"/>
            <a:ext cx="8390120" cy="2387600"/>
          </a:xfrm>
        </p:spPr>
        <p:txBody>
          <a:bodyPr rtlCol="0"/>
          <a:lstStyle/>
          <a:p>
            <a:pPr rtl="0"/>
            <a:r>
              <a:rPr lang="es-ES" dirty="0"/>
              <a:t>Modelado semiformal</a:t>
            </a:r>
          </a:p>
        </p:txBody>
      </p:sp>
      <p:cxnSp>
        <p:nvCxnSpPr>
          <p:cNvPr id="15" name="Conector recto 14" title="Línea divisoria">
            <a:extLst>
              <a:ext uri="{FF2B5EF4-FFF2-40B4-BE49-F238E27FC236}">
                <a16:creationId xmlns:a16="http://schemas.microsoft.com/office/drawing/2014/main" id="{642D433C-2521-498F-AEB8-751A77CDE32F}"/>
              </a:ext>
            </a:extLst>
          </p:cNvPr>
          <p:cNvCxnSpPr>
            <a:cxnSpLocks/>
          </p:cNvCxnSpPr>
          <p:nvPr/>
        </p:nvCxnSpPr>
        <p:spPr bwMode="gray">
          <a:xfrm>
            <a:off x="680728" y="4876800"/>
            <a:ext cx="5187750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ítulo 2">
            <a:extLst>
              <a:ext uri="{FF2B5EF4-FFF2-40B4-BE49-F238E27FC236}">
                <a16:creationId xmlns:a16="http://schemas.microsoft.com/office/drawing/2014/main" id="{565124A8-7554-4DB8-896F-F9946B9CF1F9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gray">
          <a:xfrm>
            <a:off x="680728" y="4962525"/>
            <a:ext cx="7777472" cy="1219200"/>
          </a:xfrm>
        </p:spPr>
        <p:txBody>
          <a:bodyPr rtlCol="0"/>
          <a:lstStyle/>
          <a:p>
            <a:pPr rtl="0"/>
            <a:r>
              <a:rPr lang="es-ES" dirty="0"/>
              <a:t>Modelo semiformal de la ontología a utilizar para describir los conjuntos de datos del proyecto.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89EE55C-A9E7-4073-8406-46103DF6A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B73C415-D670-4716-A5EC-CC4D52CA2BAC}" type="slidenum">
              <a:rPr lang="es-ES" smtClean="0"/>
              <a:pPr rtl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867160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Tabla 14">
            <a:extLst>
              <a:ext uri="{FF2B5EF4-FFF2-40B4-BE49-F238E27FC236}">
                <a16:creationId xmlns:a16="http://schemas.microsoft.com/office/drawing/2014/main" id="{472A8B1B-13E3-44F6-B095-4285B461587A}"/>
              </a:ext>
            </a:extLst>
          </p:cNvPr>
          <p:cNvGraphicFramePr>
            <a:graphicFrameLocks noGrp="1"/>
          </p:cNvGraphicFramePr>
          <p:nvPr>
            <p:ph idx="14"/>
            <p:extLst>
              <p:ext uri="{D42A27DB-BD31-4B8C-83A1-F6EECF244321}">
                <p14:modId xmlns:p14="http://schemas.microsoft.com/office/powerpoint/2010/main" val="2534346535"/>
              </p:ext>
            </p:extLst>
          </p:nvPr>
        </p:nvGraphicFramePr>
        <p:xfrm>
          <a:off x="431800" y="2447925"/>
          <a:ext cx="3087577" cy="4079240"/>
        </p:xfrm>
        <a:graphic>
          <a:graphicData uri="http://schemas.openxmlformats.org/drawingml/2006/table">
            <a:tbl>
              <a:tblPr firstRow="1" bandRow="1">
                <a:tableStyleId>{5202B0CA-FC54-4496-8BCA-5EF66A818D29}</a:tableStyleId>
              </a:tblPr>
              <a:tblGrid>
                <a:gridCol w="1371244">
                  <a:extLst>
                    <a:ext uri="{9D8B030D-6E8A-4147-A177-3AD203B41FA5}">
                      <a16:colId xmlns:a16="http://schemas.microsoft.com/office/drawing/2014/main" val="1672274497"/>
                    </a:ext>
                  </a:extLst>
                </a:gridCol>
                <a:gridCol w="1716333">
                  <a:extLst>
                    <a:ext uri="{9D8B030D-6E8A-4147-A177-3AD203B41FA5}">
                      <a16:colId xmlns:a16="http://schemas.microsoft.com/office/drawing/2014/main" val="7758605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200" b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Abstract</a:t>
                      </a:r>
                      <a:endParaRPr lang="es-EC" sz="1100" b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200" b="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ODSMeta</a:t>
                      </a:r>
                      <a:endParaRPr lang="es-EC" sz="11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06041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200" b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Agent</a:t>
                      </a:r>
                      <a:endParaRPr lang="es-EC" sz="1100" b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200" b="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ODSObjetivo</a:t>
                      </a:r>
                      <a:endParaRPr lang="es-EC" sz="11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633049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200" b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Area</a:t>
                      </a:r>
                      <a:endParaRPr lang="es-EC" sz="1100" b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200" b="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ODSIndicador</a:t>
                      </a:r>
                      <a:endParaRPr lang="es-EC" sz="11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46055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200" b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Article</a:t>
                      </a:r>
                      <a:endParaRPr lang="es-EC" sz="1100" b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200" b="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Organization</a:t>
                      </a:r>
                      <a:endParaRPr lang="es-EC" sz="11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6588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200" b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Authorship</a:t>
                      </a:r>
                      <a:endParaRPr lang="es-EC" sz="1100" b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200" b="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Person</a:t>
                      </a:r>
                      <a:endParaRPr lang="es-EC" sz="11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36306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200" b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Autor</a:t>
                      </a:r>
                      <a:endParaRPr lang="es-EC" sz="1100" b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2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Publisher</a:t>
                      </a:r>
                      <a:endParaRPr lang="es-EC" sz="11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21369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200" b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Book</a:t>
                      </a:r>
                      <a:endParaRPr lang="es-EC" sz="1100" b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200" b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Publicacion</a:t>
                      </a:r>
                      <a:endParaRPr lang="es-EC" sz="1100" b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352231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200" b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Contract</a:t>
                      </a:r>
                      <a:endParaRPr lang="es-EC" sz="1100" b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200" b="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Property</a:t>
                      </a:r>
                      <a:endParaRPr lang="es-EC" sz="11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340602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200" b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Document</a:t>
                      </a:r>
                      <a:endParaRPr lang="es-EC" sz="1100" b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200" b="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Resource</a:t>
                      </a:r>
                      <a:endParaRPr lang="es-EC" sz="11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800699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200" b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Entity</a:t>
                      </a:r>
                      <a:endParaRPr lang="es-EC" sz="1100" b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2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Sponsor</a:t>
                      </a:r>
                      <a:endParaRPr lang="es-EC" sz="11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18743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200" b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Languaje</a:t>
                      </a:r>
                      <a:endParaRPr lang="es-EC" sz="1100" b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2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 </a:t>
                      </a:r>
                      <a:endParaRPr lang="es-EC" sz="11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7681329"/>
                  </a:ext>
                </a:extLst>
              </a:tr>
            </a:tbl>
          </a:graphicData>
        </a:graphic>
      </p:graphicFrame>
      <p:sp>
        <p:nvSpPr>
          <p:cNvPr id="5" name="Título 4">
            <a:extLst>
              <a:ext uri="{FF2B5EF4-FFF2-40B4-BE49-F238E27FC236}">
                <a16:creationId xmlns:a16="http://schemas.microsoft.com/office/drawing/2014/main" id="{D8E78AD5-EE18-4832-9CF1-599970CEA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dirty="0"/>
              <a:t>Syllabus </a:t>
            </a:r>
            <a:r>
              <a:rPr lang="es-EC" dirty="0" err="1"/>
              <a:t>ontology</a:t>
            </a:r>
            <a:r>
              <a:rPr lang="es-EC" dirty="0"/>
              <a:t>: </a:t>
            </a:r>
            <a:r>
              <a:rPr lang="es-EC" dirty="0" err="1"/>
              <a:t>Overview</a:t>
            </a:r>
            <a:endParaRPr lang="es-EC" dirty="0"/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83541042-2FF8-4C01-B4DA-D7FD5D83F1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728000"/>
            <a:ext cx="3087377" cy="720000"/>
          </a:xfrm>
        </p:spPr>
        <p:txBody>
          <a:bodyPr/>
          <a:lstStyle/>
          <a:p>
            <a:r>
              <a:rPr lang="es-ES" dirty="0"/>
              <a:t>Clases</a:t>
            </a:r>
            <a:endParaRPr lang="es-EC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8BAAABF-4C1B-46F7-BBD7-86E271259FE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4B73C415-D670-4716-A5EC-CC4D52CA2BAC}" type="slidenum">
              <a:rPr lang="es-ES" noProof="0" smtClean="0"/>
              <a:pPr rtl="0"/>
              <a:t>9</a:t>
            </a:fld>
            <a:endParaRPr lang="es-ES" noProof="0"/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9274B512-AA7F-4AFD-897C-339591FF372D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816405" y="1728000"/>
            <a:ext cx="2850209" cy="720000"/>
          </a:xfrm>
        </p:spPr>
        <p:txBody>
          <a:bodyPr/>
          <a:lstStyle/>
          <a:p>
            <a:r>
              <a:rPr lang="es-ES" dirty="0"/>
              <a:t>Propiedades</a:t>
            </a:r>
            <a:endParaRPr lang="es-EC" dirty="0"/>
          </a:p>
        </p:txBody>
      </p:sp>
      <p:sp>
        <p:nvSpPr>
          <p:cNvPr id="9" name="Marcador de contenido 8">
            <a:extLst>
              <a:ext uri="{FF2B5EF4-FFF2-40B4-BE49-F238E27FC236}">
                <a16:creationId xmlns:a16="http://schemas.microsoft.com/office/drawing/2014/main" id="{C43E0678-C92A-4B2F-9E59-48E9801B0DBE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963642" y="1728000"/>
            <a:ext cx="4434461" cy="720000"/>
          </a:xfrm>
        </p:spPr>
        <p:txBody>
          <a:bodyPr/>
          <a:lstStyle/>
          <a:p>
            <a:r>
              <a:rPr lang="es-ES" dirty="0"/>
              <a:t>Datos</a:t>
            </a:r>
            <a:endParaRPr lang="es-EC" dirty="0"/>
          </a:p>
        </p:txBody>
      </p:sp>
      <p:graphicFrame>
        <p:nvGraphicFramePr>
          <p:cNvPr id="15" name="Tabla 14">
            <a:extLst>
              <a:ext uri="{FF2B5EF4-FFF2-40B4-BE49-F238E27FC236}">
                <a16:creationId xmlns:a16="http://schemas.microsoft.com/office/drawing/2014/main" id="{30203C05-CF12-4E2C-892B-89CD04A6BF4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36817342"/>
              </p:ext>
            </p:extLst>
          </p:nvPr>
        </p:nvGraphicFramePr>
        <p:xfrm>
          <a:off x="3815955" y="2458596"/>
          <a:ext cx="2850659" cy="4079240"/>
        </p:xfrm>
        <a:graphic>
          <a:graphicData uri="http://schemas.openxmlformats.org/drawingml/2006/table">
            <a:tbl>
              <a:tblPr firstRow="1" bandRow="1">
                <a:tableStyleId>{5202B0CA-FC54-4496-8BCA-5EF66A818D29}</a:tableStyleId>
              </a:tblPr>
              <a:tblGrid>
                <a:gridCol w="1181347">
                  <a:extLst>
                    <a:ext uri="{9D8B030D-6E8A-4147-A177-3AD203B41FA5}">
                      <a16:colId xmlns:a16="http://schemas.microsoft.com/office/drawing/2014/main" val="1672274497"/>
                    </a:ext>
                  </a:extLst>
                </a:gridCol>
                <a:gridCol w="1669312">
                  <a:extLst>
                    <a:ext uri="{9D8B030D-6E8A-4147-A177-3AD203B41FA5}">
                      <a16:colId xmlns:a16="http://schemas.microsoft.com/office/drawing/2014/main" val="7758605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200" b="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abstract</a:t>
                      </a:r>
                      <a:endParaRPr lang="es-EC" sz="11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200" b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abstract</a:t>
                      </a:r>
                      <a:endParaRPr lang="es-EC" sz="1100" b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10344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200" b="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anotates</a:t>
                      </a:r>
                      <a:endParaRPr lang="es-EC" sz="11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200" b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acronimo</a:t>
                      </a:r>
                      <a:endParaRPr lang="es-EC" sz="1100" b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633049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200" b="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authorship</a:t>
                      </a:r>
                      <a:endParaRPr lang="es-EC" sz="11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200" b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abstracAuthor</a:t>
                      </a:r>
                      <a:endParaRPr lang="es-EC" sz="1100" b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46055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200" b="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cited</a:t>
                      </a:r>
                      <a:r>
                        <a:rPr lang="es-EC" sz="12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s-EC" sz="1200" b="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by</a:t>
                      </a:r>
                      <a:endParaRPr lang="es-EC" sz="11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200" b="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areaConocimiento</a:t>
                      </a:r>
                      <a:endParaRPr lang="es-EC" sz="11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6588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200" b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hasLanguaje</a:t>
                      </a:r>
                      <a:endParaRPr lang="es-EC" sz="1100" b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200" b="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author</a:t>
                      </a:r>
                      <a:endParaRPr lang="es-EC" sz="11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36306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2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indicador</a:t>
                      </a:r>
                      <a:endParaRPr lang="es-EC" sz="11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200" b="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authorship</a:t>
                      </a:r>
                      <a:endParaRPr lang="es-EC" sz="11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21369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200" b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meta</a:t>
                      </a:r>
                      <a:endParaRPr lang="es-EC" sz="1100" b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2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date</a:t>
                      </a:r>
                      <a:endParaRPr lang="es-EC" sz="11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352231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200" b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member</a:t>
                      </a:r>
                      <a:endParaRPr lang="es-EC" sz="1100" b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200" b="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description</a:t>
                      </a:r>
                      <a:endParaRPr lang="es-EC" sz="11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340602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200" b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objetivo</a:t>
                      </a:r>
                      <a:endParaRPr lang="es-EC" sz="1100" b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200" b="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doi</a:t>
                      </a:r>
                      <a:endParaRPr lang="es-EC" sz="11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800699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200" b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sponsor</a:t>
                      </a:r>
                      <a:endParaRPr lang="es-EC" sz="1100" b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200" b="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edition</a:t>
                      </a:r>
                      <a:endParaRPr lang="es-EC" sz="11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18743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200" b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subClassOf</a:t>
                      </a:r>
                      <a:endParaRPr lang="es-EC" sz="1100" b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200" b="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eid</a:t>
                      </a:r>
                      <a:endParaRPr lang="es-EC" sz="11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7681329"/>
                  </a:ext>
                </a:extLst>
              </a:tr>
            </a:tbl>
          </a:graphicData>
        </a:graphic>
      </p:graphicFrame>
      <p:graphicFrame>
        <p:nvGraphicFramePr>
          <p:cNvPr id="16" name="Tabla 14">
            <a:extLst>
              <a:ext uri="{FF2B5EF4-FFF2-40B4-BE49-F238E27FC236}">
                <a16:creationId xmlns:a16="http://schemas.microsoft.com/office/drawing/2014/main" id="{B778AFD0-3626-4450-AC39-FAD1F292C5D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67933943"/>
              </p:ext>
            </p:extLst>
          </p:nvPr>
        </p:nvGraphicFramePr>
        <p:xfrm>
          <a:off x="6963192" y="2447925"/>
          <a:ext cx="4434911" cy="4079240"/>
        </p:xfrm>
        <a:graphic>
          <a:graphicData uri="http://schemas.openxmlformats.org/drawingml/2006/table">
            <a:tbl>
              <a:tblPr firstRow="1" bandRow="1">
                <a:tableStyleId>{5202B0CA-FC54-4496-8BCA-5EF66A818D29}</a:tableStyleId>
              </a:tblPr>
              <a:tblGrid>
                <a:gridCol w="1491463">
                  <a:extLst>
                    <a:ext uri="{9D8B030D-6E8A-4147-A177-3AD203B41FA5}">
                      <a16:colId xmlns:a16="http://schemas.microsoft.com/office/drawing/2014/main" val="1672274497"/>
                    </a:ext>
                  </a:extLst>
                </a:gridCol>
                <a:gridCol w="1225674">
                  <a:extLst>
                    <a:ext uri="{9D8B030D-6E8A-4147-A177-3AD203B41FA5}">
                      <a16:colId xmlns:a16="http://schemas.microsoft.com/office/drawing/2014/main" val="775860551"/>
                    </a:ext>
                  </a:extLst>
                </a:gridCol>
                <a:gridCol w="1717774">
                  <a:extLst>
                    <a:ext uri="{9D8B030D-6E8A-4147-A177-3AD203B41FA5}">
                      <a16:colId xmlns:a16="http://schemas.microsoft.com/office/drawing/2014/main" val="28972269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200" b="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abstract</a:t>
                      </a:r>
                      <a:endParaRPr lang="es-EC" sz="11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2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email</a:t>
                      </a:r>
                      <a:endParaRPr lang="es-EC" sz="11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200" b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name</a:t>
                      </a:r>
                      <a:endParaRPr lang="es-EC" sz="1100" b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10344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200" b="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acronimo</a:t>
                      </a:r>
                      <a:endParaRPr lang="es-EC" sz="11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200" b="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firstName</a:t>
                      </a:r>
                      <a:endParaRPr lang="es-EC" sz="11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200" b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nombreSponsor</a:t>
                      </a:r>
                      <a:endParaRPr lang="es-EC" sz="1100" b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633049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200" b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abstracAuthor</a:t>
                      </a:r>
                      <a:endParaRPr lang="es-EC" sz="1100" b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200" b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format</a:t>
                      </a:r>
                      <a:endParaRPr lang="es-EC" sz="1100" b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200" b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nroCitas</a:t>
                      </a:r>
                      <a:endParaRPr lang="es-EC" sz="1100" b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46055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200" b="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areaConocimiento</a:t>
                      </a:r>
                      <a:endParaRPr lang="es-EC" sz="11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200" b="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hasLastName</a:t>
                      </a:r>
                      <a:endParaRPr lang="es-EC" sz="11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200" b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objetivo</a:t>
                      </a:r>
                      <a:endParaRPr lang="es-EC" sz="1100" b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6588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200" b="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author</a:t>
                      </a:r>
                      <a:endParaRPr lang="es-EC" sz="11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200" b="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hasLanguaje</a:t>
                      </a:r>
                      <a:endParaRPr lang="es-EC" sz="11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200" b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placeOfPublication</a:t>
                      </a:r>
                      <a:endParaRPr lang="es-EC" sz="1100" b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36306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200" b="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authorship</a:t>
                      </a:r>
                      <a:endParaRPr lang="es-EC" sz="11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200" b="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index</a:t>
                      </a:r>
                      <a:endParaRPr lang="es-EC" sz="11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200" b="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sci</a:t>
                      </a:r>
                      <a:endParaRPr lang="es-EC" sz="11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21369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2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date</a:t>
                      </a:r>
                      <a:endParaRPr lang="es-EC" sz="11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200" b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indicador</a:t>
                      </a:r>
                      <a:endParaRPr lang="es-EC" sz="1100" b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200" b="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sponsorAward</a:t>
                      </a:r>
                      <a:endParaRPr lang="es-EC" sz="11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352231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200" b="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description</a:t>
                      </a:r>
                      <a:endParaRPr lang="es-EC" sz="11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200" b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isbn10</a:t>
                      </a:r>
                      <a:endParaRPr lang="es-EC" sz="1100" b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200" b="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telephone</a:t>
                      </a:r>
                      <a:endParaRPr lang="es-EC" sz="11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340602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200" b="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doi</a:t>
                      </a:r>
                      <a:endParaRPr lang="es-EC" sz="11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200" b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isbn13</a:t>
                      </a:r>
                      <a:endParaRPr lang="es-EC" sz="1100" b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200" b="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url</a:t>
                      </a:r>
                      <a:endParaRPr lang="es-EC" sz="11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800699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200" b="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edition</a:t>
                      </a:r>
                      <a:endParaRPr lang="es-EC" sz="11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200" b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languaje</a:t>
                      </a:r>
                      <a:endParaRPr lang="es-EC" sz="1100" b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2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volumen</a:t>
                      </a:r>
                      <a:endParaRPr lang="es-EC" sz="11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18743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200" b="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eid</a:t>
                      </a:r>
                      <a:endParaRPr lang="es-EC" sz="11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200" b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meta</a:t>
                      </a:r>
                      <a:endParaRPr lang="es-EC" sz="1100" b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2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 </a:t>
                      </a:r>
                      <a:endParaRPr lang="es-EC" sz="11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76813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1108095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Great Pitch Decks - Technology">
      <a:dk1>
        <a:sysClr val="windowText" lastClr="000000"/>
      </a:dk1>
      <a:lt1>
        <a:sysClr val="window" lastClr="FFFFFF"/>
      </a:lt1>
      <a:dk2>
        <a:srgbClr val="12121E"/>
      </a:dk2>
      <a:lt2>
        <a:srgbClr val="F2F2F2"/>
      </a:lt2>
      <a:accent1>
        <a:srgbClr val="00B0F0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ECCF3"/>
      </a:hlink>
      <a:folHlink>
        <a:srgbClr val="7F7F7F"/>
      </a:folHlink>
    </a:clrScheme>
    <a:fontScheme name="Custom 141">
      <a:majorFont>
        <a:latin typeface="Arial Black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_30677702_TF33781529" id="{B1D49CA5-A37F-4481-9498-089364DEF8BB}" vid="{7B5EDC1C-062C-4068-BE08-41B71567A646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Great Pitch Decks - Technology">
    <a:dk1>
      <a:sysClr val="windowText" lastClr="000000"/>
    </a:dk1>
    <a:lt1>
      <a:sysClr val="window" lastClr="FFFFFF"/>
    </a:lt1>
    <a:dk2>
      <a:srgbClr val="12121E"/>
    </a:dk2>
    <a:lt2>
      <a:srgbClr val="F2F2F2"/>
    </a:lt2>
    <a:accent1>
      <a:srgbClr val="00B0F0"/>
    </a:accent1>
    <a:accent2>
      <a:srgbClr val="5ECCF3"/>
    </a:accent2>
    <a:accent3>
      <a:srgbClr val="A7EA52"/>
    </a:accent3>
    <a:accent4>
      <a:srgbClr val="5DCEAF"/>
    </a:accent4>
    <a:accent5>
      <a:srgbClr val="FF8021"/>
    </a:accent5>
    <a:accent6>
      <a:srgbClr val="F14124"/>
    </a:accent6>
    <a:hlink>
      <a:srgbClr val="5ECCF3"/>
    </a:hlink>
    <a:folHlink>
      <a:srgbClr val="7F7F7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323</TotalTime>
  <Words>1011</Words>
  <Application>Microsoft Office PowerPoint</Application>
  <PresentationFormat>Panorámica</PresentationFormat>
  <Paragraphs>229</Paragraphs>
  <Slides>11</Slides>
  <Notes>8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11</vt:i4>
      </vt:variant>
    </vt:vector>
  </HeadingPairs>
  <TitlesOfParts>
    <vt:vector size="18" baseType="lpstr">
      <vt:lpstr>Arial</vt:lpstr>
      <vt:lpstr>Arial</vt:lpstr>
      <vt:lpstr>Arial Black</vt:lpstr>
      <vt:lpstr>Calibri</vt:lpstr>
      <vt:lpstr>Tahoma</vt:lpstr>
      <vt:lpstr>Times New Roman</vt:lpstr>
      <vt:lpstr>Tema de Office</vt:lpstr>
      <vt:lpstr>Objetivos de desarrollo sostenible en Ecuador</vt:lpstr>
      <vt:lpstr>Qué son los ODS</vt:lpstr>
      <vt:lpstr>Elección de las fuentes de datos:</vt:lpstr>
      <vt:lpstr>iGraph</vt:lpstr>
      <vt:lpstr>Análisis y recolección de datos</vt:lpstr>
      <vt:lpstr>ESPECIFICACION DE FUENTES DE DATOS</vt:lpstr>
      <vt:lpstr>Modelo de  datos</vt:lpstr>
      <vt:lpstr>Modelado semiformal</vt:lpstr>
      <vt:lpstr>Syllabus ontology: Overview</vt:lpstr>
      <vt:lpstr>Modelo  Semiformal</vt:lpstr>
      <vt:lpstr> Gracias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Interrumpir el panorama de compra en línea</dc:title>
  <dc:creator>Isra Vivanco</dc:creator>
  <cp:lastModifiedBy>RAMIRO ISRAEL VIVANCO GUALAN</cp:lastModifiedBy>
  <cp:revision>25</cp:revision>
  <dcterms:created xsi:type="dcterms:W3CDTF">2021-05-25T21:50:47Z</dcterms:created>
  <dcterms:modified xsi:type="dcterms:W3CDTF">2021-05-28T17:00:58Z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v-abdarl@microsoft.com</vt:lpwstr>
  </property>
  <property fmtid="{D5CDD505-2E9C-101B-9397-08002B2CF9AE}" pid="5" name="MSIP_Label_f42aa342-8706-4288-bd11-ebb85995028c_SetDate">
    <vt:lpwstr>2018-08-01T18:58:27.2090037Z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